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3"/>
  </p:notesMasterIdLst>
  <p:handoutMasterIdLst>
    <p:handoutMasterId r:id="rId4"/>
  </p:handoutMasterIdLst>
  <p:sldIdLst>
    <p:sldId id="412" r:id="rId2"/>
  </p:sldIdLst>
  <p:sldSz cx="9906000" cy="6858000" type="A4"/>
  <p:notesSz cx="6807200" cy="99393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21">
          <p15:clr>
            <a:srgbClr val="A4A3A4"/>
          </p15:clr>
        </p15:guide>
        <p15:guide id="2" orient="horz" pos="3659">
          <p15:clr>
            <a:srgbClr val="A4A3A4"/>
          </p15:clr>
        </p15:guide>
        <p15:guide id="3" orient="horz" pos="3922">
          <p15:clr>
            <a:srgbClr val="A4A3A4"/>
          </p15:clr>
        </p15:guide>
        <p15:guide id="4" orient="horz" pos="3823">
          <p15:clr>
            <a:srgbClr val="A4A3A4"/>
          </p15:clr>
        </p15:guide>
        <p15:guide id="5" orient="horz" pos="902">
          <p15:clr>
            <a:srgbClr val="A4A3A4"/>
          </p15:clr>
        </p15:guide>
        <p15:guide id="6" orient="horz" pos="772">
          <p15:clr>
            <a:srgbClr val="A4A3A4"/>
          </p15:clr>
        </p15:guide>
        <p15:guide id="7" orient="horz" pos="680">
          <p15:clr>
            <a:srgbClr val="A4A3A4"/>
          </p15:clr>
        </p15:guide>
        <p15:guide id="8" orient="horz" pos="822">
          <p15:clr>
            <a:srgbClr val="A4A3A4"/>
          </p15:clr>
        </p15:guide>
        <p15:guide id="9" pos="4867">
          <p15:clr>
            <a:srgbClr val="A4A3A4"/>
          </p15:clr>
        </p15:guide>
        <p15:guide id="10" pos="353">
          <p15:clr>
            <a:srgbClr val="A4A3A4"/>
          </p15:clr>
        </p15:guide>
        <p15:guide id="11" pos="4734">
          <p15:clr>
            <a:srgbClr val="A4A3A4"/>
          </p15:clr>
        </p15:guide>
        <p15:guide id="12" pos="3241">
          <p15:clr>
            <a:srgbClr val="A4A3A4"/>
          </p15:clr>
        </p15:guide>
        <p15:guide id="13" pos="3120">
          <p15:clr>
            <a:srgbClr val="A4A3A4"/>
          </p15:clr>
        </p15:guide>
        <p15:guide id="14" pos="1305">
          <p15:clr>
            <a:srgbClr val="A4A3A4"/>
          </p15:clr>
        </p15:guide>
        <p15:guide id="15" pos="3000">
          <p15:clr>
            <a:srgbClr val="A4A3A4"/>
          </p15:clr>
        </p15:guide>
        <p15:guide id="16" pos="5852">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AE7"/>
    <a:srgbClr val="ECEDE9"/>
    <a:srgbClr val="FFFFFF"/>
    <a:srgbClr val="414141"/>
    <a:srgbClr val="042F3D"/>
    <a:srgbClr val="000000"/>
    <a:srgbClr val="6E7A5C"/>
    <a:srgbClr val="E2E4DE"/>
    <a:srgbClr val="756687"/>
    <a:srgbClr val="C05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6900" autoAdjust="0"/>
  </p:normalViewPr>
  <p:slideViewPr>
    <p:cSldViewPr snapToObjects="1">
      <p:cViewPr varScale="1">
        <p:scale>
          <a:sx n="69" d="100"/>
          <a:sy n="69" d="100"/>
        </p:scale>
        <p:origin x="1020" y="72"/>
      </p:cViewPr>
      <p:guideLst>
        <p:guide orient="horz" pos="4021"/>
        <p:guide orient="horz" pos="3659"/>
        <p:guide orient="horz" pos="3922"/>
        <p:guide orient="horz" pos="3823"/>
        <p:guide orient="horz" pos="902"/>
        <p:guide orient="horz" pos="772"/>
        <p:guide orient="horz" pos="680"/>
        <p:guide orient="horz" pos="822"/>
        <p:guide pos="4867"/>
        <p:guide pos="353"/>
        <p:guide pos="4734"/>
        <p:guide pos="3241"/>
        <p:guide pos="3120"/>
        <p:guide pos="1305"/>
        <p:guide pos="3000"/>
        <p:guide pos="5852"/>
      </p:guideLst>
    </p:cSldViewPr>
  </p:slideViewPr>
  <p:outlineViewPr>
    <p:cViewPr>
      <p:scale>
        <a:sx n="33" d="100"/>
        <a:sy n="33" d="100"/>
      </p:scale>
      <p:origin x="0" y="178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8" d="100"/>
          <a:sy n="78" d="100"/>
        </p:scale>
        <p:origin x="-4002"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lang="en-NZ"/>
          </a:p>
        </p:txBody>
      </p:sp>
      <p:sp>
        <p:nvSpPr>
          <p:cNvPr id="3" name="Date Placeholder 2"/>
          <p:cNvSpPr>
            <a:spLocks noGrp="1"/>
          </p:cNvSpPr>
          <p:nvPr>
            <p:ph type="dt" sz="quarter" idx="1"/>
          </p:nvPr>
        </p:nvSpPr>
        <p:spPr>
          <a:xfrm>
            <a:off x="3855082" y="0"/>
            <a:ext cx="2950529" cy="497524"/>
          </a:xfrm>
          <a:prstGeom prst="rect">
            <a:avLst/>
          </a:prstGeom>
        </p:spPr>
        <p:txBody>
          <a:bodyPr vert="horz" lIns="91559" tIns="45779" rIns="91559" bIns="45779" rtlCol="0"/>
          <a:lstStyle>
            <a:lvl1pPr algn="r">
              <a:defRPr sz="1200"/>
            </a:lvl1pPr>
          </a:lstStyle>
          <a:p>
            <a:fld id="{74C95845-060A-4C1C-A27A-814B06C586AD}" type="datetimeFigureOut">
              <a:rPr lang="en-NZ" smtClean="0"/>
              <a:pPr/>
              <a:t>13/03/2014</a:t>
            </a:fld>
            <a:endParaRPr lang="en-NZ"/>
          </a:p>
        </p:txBody>
      </p:sp>
      <p:sp>
        <p:nvSpPr>
          <p:cNvPr id="4" name="Footer Placeholder 3"/>
          <p:cNvSpPr>
            <a:spLocks noGrp="1"/>
          </p:cNvSpPr>
          <p:nvPr>
            <p:ph type="ftr" sz="quarter" idx="2"/>
          </p:nvPr>
        </p:nvSpPr>
        <p:spPr>
          <a:xfrm>
            <a:off x="0" y="9440226"/>
            <a:ext cx="2950529" cy="497523"/>
          </a:xfrm>
          <a:prstGeom prst="rect">
            <a:avLst/>
          </a:prstGeom>
        </p:spPr>
        <p:txBody>
          <a:bodyPr vert="horz" lIns="91559" tIns="45779" rIns="91559" bIns="45779" rtlCol="0" anchor="b"/>
          <a:lstStyle>
            <a:lvl1pPr algn="l">
              <a:defRPr sz="1200"/>
            </a:lvl1pPr>
          </a:lstStyle>
          <a:p>
            <a:endParaRPr lang="en-NZ"/>
          </a:p>
        </p:txBody>
      </p:sp>
      <p:sp>
        <p:nvSpPr>
          <p:cNvPr id="5" name="Slide Number Placeholder 4"/>
          <p:cNvSpPr>
            <a:spLocks noGrp="1"/>
          </p:cNvSpPr>
          <p:nvPr>
            <p:ph type="sldNum" sz="quarter" idx="3"/>
          </p:nvPr>
        </p:nvSpPr>
        <p:spPr>
          <a:xfrm>
            <a:off x="3855082" y="9440226"/>
            <a:ext cx="2950529" cy="497523"/>
          </a:xfrm>
          <a:prstGeom prst="rect">
            <a:avLst/>
          </a:prstGeom>
        </p:spPr>
        <p:txBody>
          <a:bodyPr vert="horz" lIns="91559" tIns="45779" rIns="91559" bIns="45779" rtlCol="0" anchor="b"/>
          <a:lstStyle>
            <a:lvl1pPr algn="r">
              <a:defRPr sz="1200"/>
            </a:lvl1pPr>
          </a:lstStyle>
          <a:p>
            <a:fld id="{AD2317F9-D5B2-4615-BCE2-6B879C3FD68E}" type="slidenum">
              <a:rPr lang="en-NZ" smtClean="0"/>
              <a:pPr/>
              <a:t>‹#›</a:t>
            </a:fld>
            <a:endParaRPr lang="en-NZ"/>
          </a:p>
        </p:txBody>
      </p:sp>
    </p:spTree>
    <p:extLst>
      <p:ext uri="{BB962C8B-B14F-4D97-AF65-F5344CB8AC3E}">
        <p14:creationId xmlns:p14="http://schemas.microsoft.com/office/powerpoint/2010/main" val="3521913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49786" cy="496967"/>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55839" y="0"/>
            <a:ext cx="2949786" cy="496967"/>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712788" y="746125"/>
            <a:ext cx="5381625" cy="372745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0721" y="4721186"/>
            <a:ext cx="5445760" cy="4472702"/>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1" y="9440646"/>
            <a:ext cx="2949786" cy="496967"/>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55839" y="9440646"/>
            <a:ext cx="2949786" cy="496967"/>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algn="r">
              <a:defRPr sz="1200"/>
            </a:lvl1pPr>
          </a:lstStyle>
          <a:p>
            <a:fld id="{91420AAB-B4DF-4134-9875-D17547574332}" type="slidenum">
              <a:rPr lang="en-US"/>
              <a:pPr/>
              <a:t>‹#›</a:t>
            </a:fld>
            <a:endParaRPr lang="en-US"/>
          </a:p>
        </p:txBody>
      </p:sp>
    </p:spTree>
    <p:extLst>
      <p:ext uri="{BB962C8B-B14F-4D97-AF65-F5344CB8AC3E}">
        <p14:creationId xmlns:p14="http://schemas.microsoft.com/office/powerpoint/2010/main" val="25221648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NZC Yacht Title Slide">
    <p:bg>
      <p:bgRef idx="1001">
        <a:schemeClr val="bg2"/>
      </p:bgRef>
    </p:bg>
    <p:spTree>
      <p:nvGrpSpPr>
        <p:cNvPr id="1" name=""/>
        <p:cNvGrpSpPr/>
        <p:nvPr/>
      </p:nvGrpSpPr>
      <p:grpSpPr>
        <a:xfrm>
          <a:off x="0" y="0"/>
          <a:ext cx="0" cy="0"/>
          <a:chOff x="0" y="0"/>
          <a:chExt cx="0" cy="0"/>
        </a:xfrm>
      </p:grpSpPr>
      <p:sp>
        <p:nvSpPr>
          <p:cNvPr id="8196" name="Rectangle 4"/>
          <p:cNvSpPr>
            <a:spLocks noGrp="1" noChangeArrowheads="1"/>
          </p:cNvSpPr>
          <p:nvPr>
            <p:ph type="ctrTitle" hasCustomPrompt="1"/>
          </p:nvPr>
        </p:nvSpPr>
        <p:spPr>
          <a:xfrm>
            <a:off x="560512" y="765176"/>
            <a:ext cx="5850731" cy="1757586"/>
          </a:xfrm>
        </p:spPr>
        <p:txBody>
          <a:bodyPr lIns="0" tIns="0" rIns="0" bIns="0" anchor="b"/>
          <a:lstStyle>
            <a:lvl1pPr>
              <a:defRPr sz="3300" baseline="0">
                <a:solidFill>
                  <a:srgbClr val="FFFFFF"/>
                </a:solidFill>
              </a:defRPr>
            </a:lvl1pPr>
          </a:lstStyle>
          <a:p>
            <a:r>
              <a:rPr lang="en-NZ" dirty="0" smtClean="0"/>
              <a:t>[Insert Company Name]</a:t>
            </a:r>
            <a:endParaRPr lang="en-US" dirty="0"/>
          </a:p>
        </p:txBody>
      </p:sp>
      <p:sp>
        <p:nvSpPr>
          <p:cNvPr id="8197" name="Rectangle 5"/>
          <p:cNvSpPr>
            <a:spLocks noGrp="1" noChangeArrowheads="1"/>
          </p:cNvSpPr>
          <p:nvPr>
            <p:ph type="subTitle" idx="1" hasCustomPrompt="1"/>
          </p:nvPr>
        </p:nvSpPr>
        <p:spPr>
          <a:xfrm>
            <a:off x="560512" y="2492599"/>
            <a:ext cx="5850731" cy="648370"/>
          </a:xfrm>
        </p:spPr>
        <p:txBody>
          <a:bodyPr lIns="0" tIns="0" rIns="0" bIns="0"/>
          <a:lstStyle>
            <a:lvl1pPr marL="0" marR="0" indent="0" algn="l" defTabSz="914400" rtl="0" eaLnBrk="1" fontAlgn="base" latinLnBrk="0" hangingPunct="1">
              <a:lnSpc>
                <a:spcPct val="100000"/>
              </a:lnSpc>
              <a:spcBef>
                <a:spcPts val="1000"/>
              </a:spcBef>
              <a:spcAft>
                <a:spcPts val="1000"/>
              </a:spcAft>
              <a:buClrTx/>
              <a:buSzTx/>
              <a:buFontTx/>
              <a:buNone/>
              <a:tabLst/>
              <a:defRPr sz="3300" baseline="0">
                <a:solidFill>
                  <a:schemeClr val="tx1"/>
                </a:solidFill>
              </a:defRPr>
            </a:lvl1pPr>
          </a:lstStyle>
          <a:p>
            <a:r>
              <a:rPr lang="en-NZ" dirty="0" smtClean="0"/>
              <a:t>[Insert Document Name]</a:t>
            </a:r>
            <a:endParaRPr lang="en-US" dirty="0" smtClean="0"/>
          </a:p>
        </p:txBody>
      </p:sp>
      <p:sp>
        <p:nvSpPr>
          <p:cNvPr id="47" name="Text Placeholder 64"/>
          <p:cNvSpPr>
            <a:spLocks noGrp="1"/>
          </p:cNvSpPr>
          <p:nvPr>
            <p:ph type="body" sz="quarter" idx="10" hasCustomPrompt="1"/>
          </p:nvPr>
        </p:nvSpPr>
        <p:spPr>
          <a:xfrm>
            <a:off x="560512" y="3179972"/>
            <a:ext cx="2184135" cy="249028"/>
          </a:xfrm>
        </p:spPr>
        <p:txBody>
          <a:bodyPr/>
          <a:lstStyle>
            <a:lvl1pPr algn="l">
              <a:tabLst>
                <a:tab pos="1163638" algn="l"/>
              </a:tabLst>
              <a:defRPr>
                <a:solidFill>
                  <a:srgbClr val="FFFFFF"/>
                </a:solidFill>
              </a:defRPr>
            </a:lvl1pPr>
          </a:lstStyle>
          <a:p>
            <a:pPr algn="l"/>
            <a:r>
              <a:rPr lang="en-NZ" sz="1200" dirty="0" smtClean="0">
                <a:solidFill>
                  <a:srgbClr val="FFFFFF"/>
                </a:solidFill>
              </a:rPr>
              <a:t>XX Month 20XX</a:t>
            </a:r>
            <a:endParaRPr lang="en-US" sz="1200" dirty="0" smtClean="0">
              <a:solidFill>
                <a:srgbClr val="FFFFFF"/>
              </a:solidFill>
            </a:endParaRPr>
          </a:p>
        </p:txBody>
      </p:sp>
      <p:sp>
        <p:nvSpPr>
          <p:cNvPr id="46" name="Rectangle 2"/>
          <p:cNvSpPr>
            <a:spLocks noChangeArrowheads="1"/>
          </p:cNvSpPr>
          <p:nvPr/>
        </p:nvSpPr>
        <p:spPr bwMode="auto">
          <a:xfrm>
            <a:off x="0" y="5805488"/>
            <a:ext cx="9906000" cy="1052512"/>
          </a:xfrm>
          <a:prstGeom prst="rect">
            <a:avLst/>
          </a:prstGeom>
          <a:solidFill>
            <a:srgbClr val="ECEDE9"/>
          </a:solidFill>
          <a:ln w="9525">
            <a:noFill/>
            <a:miter lim="800000"/>
            <a:headEnd/>
            <a:tailEnd/>
          </a:ln>
          <a:effectLst/>
        </p:spPr>
        <p:txBody>
          <a:bodyPr wrap="none" anchor="ctr"/>
          <a:lstStyle/>
          <a:p>
            <a:endParaRPr lang="en-US"/>
          </a:p>
        </p:txBody>
      </p:sp>
      <p:pic>
        <p:nvPicPr>
          <p:cNvPr id="49" name="Picture 12" descr="Decisions Shape Markets 600RGB"/>
          <p:cNvPicPr>
            <a:picLocks noChangeAspect="1" noChangeArrowheads="1"/>
          </p:cNvPicPr>
          <p:nvPr/>
        </p:nvPicPr>
        <p:blipFill>
          <a:blip r:embed="rId2" cstate="print"/>
          <a:srcRect/>
          <a:stretch>
            <a:fillRect/>
          </a:stretch>
        </p:blipFill>
        <p:spPr bwMode="auto">
          <a:xfrm>
            <a:off x="506506" y="6048524"/>
            <a:ext cx="1950244" cy="404813"/>
          </a:xfrm>
          <a:prstGeom prst="rect">
            <a:avLst/>
          </a:prstGeom>
          <a:noFill/>
        </p:spPr>
      </p:pic>
      <p:grpSp>
        <p:nvGrpSpPr>
          <p:cNvPr id="2" name="Group 14"/>
          <p:cNvGrpSpPr/>
          <p:nvPr/>
        </p:nvGrpSpPr>
        <p:grpSpPr>
          <a:xfrm>
            <a:off x="560512" y="547689"/>
            <a:ext cx="1719793" cy="217487"/>
            <a:chOff x="539750" y="919163"/>
            <a:chExt cx="1587501" cy="217487"/>
          </a:xfrm>
        </p:grpSpPr>
        <p:sp>
          <p:nvSpPr>
            <p:cNvPr id="51"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 name="Rectangle 2"/>
          <p:cNvSpPr>
            <a:spLocks noChangeArrowheads="1"/>
          </p:cNvSpPr>
          <p:nvPr userDrawn="1"/>
        </p:nvSpPr>
        <p:spPr bwMode="auto">
          <a:xfrm>
            <a:off x="0" y="5805488"/>
            <a:ext cx="9906000" cy="1052512"/>
          </a:xfrm>
          <a:prstGeom prst="rect">
            <a:avLst/>
          </a:prstGeom>
          <a:solidFill>
            <a:srgbClr val="ECEDE9"/>
          </a:solidFill>
          <a:ln w="9525">
            <a:noFill/>
            <a:miter lim="800000"/>
            <a:headEnd/>
            <a:tailEnd/>
          </a:ln>
          <a:effectLst/>
        </p:spPr>
        <p:txBody>
          <a:bodyPr wrap="none" anchor="ctr"/>
          <a:lstStyle/>
          <a:p>
            <a:endParaRPr lang="en-US"/>
          </a:p>
        </p:txBody>
      </p:sp>
      <p:pic>
        <p:nvPicPr>
          <p:cNvPr id="41" name="Picture 12" descr="Decisions Shape Markets 600RGB"/>
          <p:cNvPicPr>
            <a:picLocks noChangeAspect="1" noChangeArrowheads="1"/>
          </p:cNvPicPr>
          <p:nvPr userDrawn="1"/>
        </p:nvPicPr>
        <p:blipFill>
          <a:blip r:embed="rId2" cstate="print"/>
          <a:srcRect/>
          <a:stretch>
            <a:fillRect/>
          </a:stretch>
        </p:blipFill>
        <p:spPr bwMode="auto">
          <a:xfrm>
            <a:off x="506506" y="6048524"/>
            <a:ext cx="1950244" cy="404813"/>
          </a:xfrm>
          <a:prstGeom prst="rect">
            <a:avLst/>
          </a:prstGeom>
          <a:noFill/>
        </p:spPr>
      </p:pic>
      <p:grpSp>
        <p:nvGrpSpPr>
          <p:cNvPr id="42" name="Group 14"/>
          <p:cNvGrpSpPr/>
          <p:nvPr userDrawn="1"/>
        </p:nvGrpSpPr>
        <p:grpSpPr>
          <a:xfrm>
            <a:off x="560512" y="547689"/>
            <a:ext cx="1719793" cy="217487"/>
            <a:chOff x="539750" y="919163"/>
            <a:chExt cx="1587501" cy="217487"/>
          </a:xfrm>
        </p:grpSpPr>
        <p:sp>
          <p:nvSpPr>
            <p:cNvPr id="43"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7" name="Picture Placeholder 7"/>
          <p:cNvSpPr>
            <a:spLocks noGrp="1"/>
          </p:cNvSpPr>
          <p:nvPr>
            <p:ph type="pic" sz="quarter" idx="11" hasCustomPrompt="1"/>
          </p:nvPr>
        </p:nvSpPr>
        <p:spPr>
          <a:xfrm>
            <a:off x="8191500" y="520702"/>
            <a:ext cx="936625" cy="533400"/>
          </a:xfrm>
        </p:spPr>
        <p:txBody>
          <a:bodyPr/>
          <a:lstStyle>
            <a:lvl1pPr>
              <a:defRPr sz="1000" baseline="0">
                <a:solidFill>
                  <a:srgbClr val="FFFFFF"/>
                </a:solidFill>
              </a:defRPr>
            </a:lvl1pPr>
          </a:lstStyle>
          <a:p>
            <a:r>
              <a:rPr lang="en-NZ" dirty="0" smtClean="0"/>
              <a:t>Insert Co Logo</a:t>
            </a:r>
            <a:endParaRPr lang="en-NZ"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FNZC-CS OutlineTitle Slide">
    <p:bg>
      <p:bgRef idx="1001">
        <a:schemeClr val="bg2"/>
      </p:bgRef>
    </p:bg>
    <p:spTree>
      <p:nvGrpSpPr>
        <p:cNvPr id="1" name=""/>
        <p:cNvGrpSpPr/>
        <p:nvPr/>
      </p:nvGrpSpPr>
      <p:grpSpPr>
        <a:xfrm>
          <a:off x="0" y="0"/>
          <a:ext cx="0" cy="0"/>
          <a:chOff x="0" y="0"/>
          <a:chExt cx="0" cy="0"/>
        </a:xfrm>
      </p:grpSpPr>
      <p:pic>
        <p:nvPicPr>
          <p:cNvPr id="5123" name="Picture 3" descr="\\plucky\Plucky\design\a-f\first-nz-capital\25726-powerpoint\Links-PPT\25879-brand-pattern-nobg 2-0mw.wmf"/>
          <p:cNvPicPr>
            <a:picLocks noChangeAspect="1" noChangeArrowheads="1"/>
          </p:cNvPicPr>
          <p:nvPr/>
        </p:nvPicPr>
        <p:blipFill>
          <a:blip r:embed="rId2" cstate="print"/>
          <a:srcRect/>
          <a:stretch>
            <a:fillRect/>
          </a:stretch>
        </p:blipFill>
        <p:spPr bwMode="auto">
          <a:xfrm rot="2055402">
            <a:off x="4546759" y="1698080"/>
            <a:ext cx="8775816" cy="8071985"/>
          </a:xfrm>
          <a:prstGeom prst="rect">
            <a:avLst/>
          </a:prstGeom>
          <a:noFill/>
        </p:spPr>
      </p:pic>
      <p:sp>
        <p:nvSpPr>
          <p:cNvPr id="8196" name="Rectangle 4"/>
          <p:cNvSpPr>
            <a:spLocks noGrp="1" noChangeArrowheads="1"/>
          </p:cNvSpPr>
          <p:nvPr>
            <p:ph type="ctrTitle" hasCustomPrompt="1"/>
          </p:nvPr>
        </p:nvSpPr>
        <p:spPr>
          <a:xfrm>
            <a:off x="560513" y="1052737"/>
            <a:ext cx="5850731" cy="1470025"/>
          </a:xfrm>
        </p:spPr>
        <p:txBody>
          <a:bodyPr lIns="0" tIns="0" rIns="0" bIns="0" anchor="b"/>
          <a:lstStyle>
            <a:lvl1pPr>
              <a:defRPr sz="3300" baseline="0">
                <a:solidFill>
                  <a:srgbClr val="FFFFFF"/>
                </a:solidFill>
              </a:defRPr>
            </a:lvl1pPr>
          </a:lstStyle>
          <a:p>
            <a:r>
              <a:rPr lang="en-US" dirty="0" smtClean="0"/>
              <a:t>[Insert Company Name]</a:t>
            </a:r>
            <a:endParaRPr lang="en-US" dirty="0"/>
          </a:p>
        </p:txBody>
      </p:sp>
      <p:sp>
        <p:nvSpPr>
          <p:cNvPr id="8197" name="Rectangle 5"/>
          <p:cNvSpPr>
            <a:spLocks noGrp="1" noChangeArrowheads="1"/>
          </p:cNvSpPr>
          <p:nvPr>
            <p:ph type="subTitle" idx="1" hasCustomPrompt="1"/>
          </p:nvPr>
        </p:nvSpPr>
        <p:spPr>
          <a:xfrm>
            <a:off x="560513" y="2492898"/>
            <a:ext cx="5850731" cy="799577"/>
          </a:xfrm>
          <a:noFill/>
        </p:spPr>
        <p:txBody>
          <a:bodyPr lIns="0" tIns="0" rIns="0" bIns="0"/>
          <a:lstStyle>
            <a:lvl1pPr>
              <a:defRPr sz="3300">
                <a:solidFill>
                  <a:schemeClr val="tx1"/>
                </a:solidFill>
              </a:defRPr>
            </a:lvl1pPr>
          </a:lstStyle>
          <a:p>
            <a:r>
              <a:rPr lang="en-US" dirty="0" smtClean="0"/>
              <a:t>[Insert Product Name]</a:t>
            </a:r>
            <a:endParaRPr lang="en-US" dirty="0"/>
          </a:p>
        </p:txBody>
      </p:sp>
      <p:sp>
        <p:nvSpPr>
          <p:cNvPr id="60" name="Text Placeholder 64"/>
          <p:cNvSpPr>
            <a:spLocks noGrp="1"/>
          </p:cNvSpPr>
          <p:nvPr>
            <p:ph type="body" sz="quarter" idx="12" hasCustomPrompt="1"/>
          </p:nvPr>
        </p:nvSpPr>
        <p:spPr>
          <a:xfrm>
            <a:off x="560388" y="3292475"/>
            <a:ext cx="2184135" cy="249028"/>
          </a:xfrm>
        </p:spPr>
        <p:txBody>
          <a:bodyPr/>
          <a:lstStyle>
            <a:lvl1pPr algn="l">
              <a:defRPr>
                <a:solidFill>
                  <a:srgbClr val="FFFFFF"/>
                </a:solidFill>
              </a:defRPr>
            </a:lvl1pPr>
          </a:lstStyle>
          <a:p>
            <a:pPr algn="l"/>
            <a:r>
              <a:rPr lang="en-NZ" sz="1200" dirty="0" smtClean="0">
                <a:solidFill>
                  <a:srgbClr val="FFFFFF"/>
                </a:solidFill>
              </a:rPr>
              <a:t>XX Month 20XX</a:t>
            </a:r>
            <a:endParaRPr lang="en-US" sz="1200" dirty="0" smtClean="0">
              <a:solidFill>
                <a:srgbClr val="FFFFFF"/>
              </a:solidFill>
            </a:endParaRPr>
          </a:p>
        </p:txBody>
      </p:sp>
      <p:sp>
        <p:nvSpPr>
          <p:cNvPr id="62" name="Line 10"/>
          <p:cNvSpPr>
            <a:spLocks noChangeShapeType="1"/>
          </p:cNvSpPr>
          <p:nvPr/>
        </p:nvSpPr>
        <p:spPr bwMode="auto">
          <a:xfrm flipV="1">
            <a:off x="2570948" y="405887"/>
            <a:ext cx="0" cy="319087"/>
          </a:xfrm>
          <a:prstGeom prst="line">
            <a:avLst/>
          </a:prstGeom>
          <a:noFill/>
          <a:ln w="3175">
            <a:solidFill>
              <a:srgbClr val="FFFFFF"/>
            </a:solidFill>
            <a:round/>
            <a:headEnd/>
            <a:tailEnd/>
          </a:ln>
          <a:effectLst/>
        </p:spPr>
        <p:txBody>
          <a:bodyPr/>
          <a:lstStyle/>
          <a:p>
            <a:endParaRPr lang="en-US"/>
          </a:p>
        </p:txBody>
      </p:sp>
      <p:grpSp>
        <p:nvGrpSpPr>
          <p:cNvPr id="2" name="Group 63"/>
          <p:cNvGrpSpPr/>
          <p:nvPr/>
        </p:nvGrpSpPr>
        <p:grpSpPr>
          <a:xfrm>
            <a:off x="560512" y="547689"/>
            <a:ext cx="1719793" cy="217487"/>
            <a:chOff x="539750" y="919163"/>
            <a:chExt cx="1587501" cy="217487"/>
          </a:xfrm>
        </p:grpSpPr>
        <p:sp>
          <p:nvSpPr>
            <p:cNvPr id="65"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 name="Group 94"/>
          <p:cNvGrpSpPr/>
          <p:nvPr/>
        </p:nvGrpSpPr>
        <p:grpSpPr>
          <a:xfrm>
            <a:off x="2876396" y="404665"/>
            <a:ext cx="1584334" cy="324991"/>
            <a:chOff x="1531938" y="993775"/>
            <a:chExt cx="3086100" cy="685800"/>
          </a:xfrm>
        </p:grpSpPr>
        <p:sp>
          <p:nvSpPr>
            <p:cNvPr id="96" name="AutoShape 4"/>
            <p:cNvSpPr>
              <a:spLocks noChangeAspect="1" noChangeArrowheads="1" noTextEdit="1"/>
            </p:cNvSpPr>
            <p:nvPr userDrawn="1"/>
          </p:nvSpPr>
          <p:spPr bwMode="auto">
            <a:xfrm>
              <a:off x="1531938" y="993775"/>
              <a:ext cx="30861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7"/>
            <p:cNvSpPr>
              <a:spLocks/>
            </p:cNvSpPr>
            <p:nvPr userDrawn="1"/>
          </p:nvSpPr>
          <p:spPr bwMode="auto">
            <a:xfrm>
              <a:off x="3995738" y="1009650"/>
              <a:ext cx="603250" cy="420688"/>
            </a:xfrm>
            <a:custGeom>
              <a:avLst/>
              <a:gdLst/>
              <a:ahLst/>
              <a:cxnLst>
                <a:cxn ang="0">
                  <a:pos x="0" y="0"/>
                </a:cxn>
                <a:cxn ang="0">
                  <a:pos x="88" y="40"/>
                </a:cxn>
                <a:cxn ang="0">
                  <a:pos x="177" y="86"/>
                </a:cxn>
                <a:cxn ang="0">
                  <a:pos x="267" y="137"/>
                </a:cxn>
                <a:cxn ang="0">
                  <a:pos x="354" y="191"/>
                </a:cxn>
                <a:cxn ang="0">
                  <a:pos x="439" y="250"/>
                </a:cxn>
                <a:cxn ang="0">
                  <a:pos x="444" y="275"/>
                </a:cxn>
                <a:cxn ang="0">
                  <a:pos x="445" y="299"/>
                </a:cxn>
                <a:cxn ang="0">
                  <a:pos x="443" y="331"/>
                </a:cxn>
                <a:cxn ang="0">
                  <a:pos x="437" y="363"/>
                </a:cxn>
                <a:cxn ang="0">
                  <a:pos x="427" y="394"/>
                </a:cxn>
                <a:cxn ang="0">
                  <a:pos x="433" y="394"/>
                </a:cxn>
                <a:cxn ang="0">
                  <a:pos x="437" y="393"/>
                </a:cxn>
                <a:cxn ang="0">
                  <a:pos x="458" y="391"/>
                </a:cxn>
                <a:cxn ang="0">
                  <a:pos x="481" y="391"/>
                </a:cxn>
                <a:cxn ang="0">
                  <a:pos x="519" y="393"/>
                </a:cxn>
                <a:cxn ang="0">
                  <a:pos x="559" y="397"/>
                </a:cxn>
                <a:cxn ang="0">
                  <a:pos x="603" y="407"/>
                </a:cxn>
                <a:cxn ang="0">
                  <a:pos x="649" y="420"/>
                </a:cxn>
                <a:cxn ang="0">
                  <a:pos x="708" y="475"/>
                </a:cxn>
                <a:cxn ang="0">
                  <a:pos x="759" y="530"/>
                </a:cxn>
                <a:cxn ang="0">
                  <a:pos x="698" y="512"/>
                </a:cxn>
                <a:cxn ang="0">
                  <a:pos x="639" y="499"/>
                </a:cxn>
                <a:cxn ang="0">
                  <a:pos x="584" y="489"/>
                </a:cxn>
                <a:cxn ang="0">
                  <a:pos x="531" y="483"/>
                </a:cxn>
                <a:cxn ang="0">
                  <a:pos x="481" y="482"/>
                </a:cxn>
                <a:cxn ang="0">
                  <a:pos x="433" y="483"/>
                </a:cxn>
                <a:cxn ang="0">
                  <a:pos x="389" y="488"/>
                </a:cxn>
                <a:cxn ang="0">
                  <a:pos x="348" y="494"/>
                </a:cxn>
                <a:cxn ang="0">
                  <a:pos x="312" y="502"/>
                </a:cxn>
                <a:cxn ang="0">
                  <a:pos x="278" y="512"/>
                </a:cxn>
                <a:cxn ang="0">
                  <a:pos x="260" y="444"/>
                </a:cxn>
                <a:cxn ang="0">
                  <a:pos x="240" y="378"/>
                </a:cxn>
                <a:cxn ang="0">
                  <a:pos x="215" y="315"/>
                </a:cxn>
                <a:cxn ang="0">
                  <a:pos x="189" y="255"/>
                </a:cxn>
                <a:cxn ang="0">
                  <a:pos x="160" y="198"/>
                </a:cxn>
                <a:cxn ang="0">
                  <a:pos x="129" y="146"/>
                </a:cxn>
                <a:cxn ang="0">
                  <a:pos x="97" y="100"/>
                </a:cxn>
                <a:cxn ang="0">
                  <a:pos x="65" y="59"/>
                </a:cxn>
                <a:cxn ang="0">
                  <a:pos x="32" y="26"/>
                </a:cxn>
                <a:cxn ang="0">
                  <a:pos x="0" y="0"/>
                </a:cxn>
              </a:cxnLst>
              <a:rect l="0" t="0" r="r" b="b"/>
              <a:pathLst>
                <a:path w="759" h="530">
                  <a:moveTo>
                    <a:pt x="0" y="0"/>
                  </a:moveTo>
                  <a:lnTo>
                    <a:pt x="88" y="40"/>
                  </a:lnTo>
                  <a:lnTo>
                    <a:pt x="177" y="86"/>
                  </a:lnTo>
                  <a:lnTo>
                    <a:pt x="267" y="137"/>
                  </a:lnTo>
                  <a:lnTo>
                    <a:pt x="354" y="191"/>
                  </a:lnTo>
                  <a:lnTo>
                    <a:pt x="439" y="250"/>
                  </a:lnTo>
                  <a:lnTo>
                    <a:pt x="444" y="275"/>
                  </a:lnTo>
                  <a:lnTo>
                    <a:pt x="445" y="299"/>
                  </a:lnTo>
                  <a:lnTo>
                    <a:pt x="443" y="331"/>
                  </a:lnTo>
                  <a:lnTo>
                    <a:pt x="437" y="363"/>
                  </a:lnTo>
                  <a:lnTo>
                    <a:pt x="427" y="394"/>
                  </a:lnTo>
                  <a:lnTo>
                    <a:pt x="433" y="394"/>
                  </a:lnTo>
                  <a:lnTo>
                    <a:pt x="437" y="393"/>
                  </a:lnTo>
                  <a:lnTo>
                    <a:pt x="458" y="391"/>
                  </a:lnTo>
                  <a:lnTo>
                    <a:pt x="481" y="391"/>
                  </a:lnTo>
                  <a:lnTo>
                    <a:pt x="519" y="393"/>
                  </a:lnTo>
                  <a:lnTo>
                    <a:pt x="559" y="397"/>
                  </a:lnTo>
                  <a:lnTo>
                    <a:pt x="603" y="407"/>
                  </a:lnTo>
                  <a:lnTo>
                    <a:pt x="649" y="420"/>
                  </a:lnTo>
                  <a:lnTo>
                    <a:pt x="708" y="475"/>
                  </a:lnTo>
                  <a:lnTo>
                    <a:pt x="759" y="530"/>
                  </a:lnTo>
                  <a:lnTo>
                    <a:pt x="698" y="512"/>
                  </a:lnTo>
                  <a:lnTo>
                    <a:pt x="639" y="499"/>
                  </a:lnTo>
                  <a:lnTo>
                    <a:pt x="584" y="489"/>
                  </a:lnTo>
                  <a:lnTo>
                    <a:pt x="531" y="483"/>
                  </a:lnTo>
                  <a:lnTo>
                    <a:pt x="481" y="482"/>
                  </a:lnTo>
                  <a:lnTo>
                    <a:pt x="433" y="483"/>
                  </a:lnTo>
                  <a:lnTo>
                    <a:pt x="389" y="488"/>
                  </a:lnTo>
                  <a:lnTo>
                    <a:pt x="348" y="494"/>
                  </a:lnTo>
                  <a:lnTo>
                    <a:pt x="312" y="502"/>
                  </a:lnTo>
                  <a:lnTo>
                    <a:pt x="278" y="512"/>
                  </a:lnTo>
                  <a:lnTo>
                    <a:pt x="260" y="444"/>
                  </a:lnTo>
                  <a:lnTo>
                    <a:pt x="240" y="378"/>
                  </a:lnTo>
                  <a:lnTo>
                    <a:pt x="215" y="315"/>
                  </a:lnTo>
                  <a:lnTo>
                    <a:pt x="189" y="255"/>
                  </a:lnTo>
                  <a:lnTo>
                    <a:pt x="160" y="198"/>
                  </a:lnTo>
                  <a:lnTo>
                    <a:pt x="129" y="146"/>
                  </a:lnTo>
                  <a:lnTo>
                    <a:pt x="97" y="100"/>
                  </a:lnTo>
                  <a:lnTo>
                    <a:pt x="65" y="59"/>
                  </a:lnTo>
                  <a:lnTo>
                    <a:pt x="32" y="26"/>
                  </a:lnTo>
                  <a:lnTo>
                    <a:pt x="0" y="0"/>
                  </a:lnTo>
                  <a:close/>
                </a:path>
              </a:pathLst>
            </a:custGeom>
            <a:solidFill>
              <a:srgbClr val="FFFFFF">
                <a:alpha val="7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8"/>
            <p:cNvSpPr>
              <a:spLocks/>
            </p:cNvSpPr>
            <p:nvPr userDrawn="1"/>
          </p:nvSpPr>
          <p:spPr bwMode="auto">
            <a:xfrm>
              <a:off x="4230688" y="1000125"/>
              <a:ext cx="377825" cy="384175"/>
            </a:xfrm>
            <a:custGeom>
              <a:avLst/>
              <a:gdLst/>
              <a:ahLst/>
              <a:cxnLst>
                <a:cxn ang="0">
                  <a:pos x="0" y="0"/>
                </a:cxn>
                <a:cxn ang="0">
                  <a:pos x="69" y="48"/>
                </a:cxn>
                <a:cxn ang="0">
                  <a:pos x="137" y="103"/>
                </a:cxn>
                <a:cxn ang="0">
                  <a:pos x="204" y="162"/>
                </a:cxn>
                <a:cxn ang="0">
                  <a:pos x="268" y="223"/>
                </a:cxn>
                <a:cxn ang="0">
                  <a:pos x="328" y="288"/>
                </a:cxn>
                <a:cxn ang="0">
                  <a:pos x="383" y="353"/>
                </a:cxn>
                <a:cxn ang="0">
                  <a:pos x="433" y="419"/>
                </a:cxn>
                <a:cxn ang="0">
                  <a:pos x="476" y="485"/>
                </a:cxn>
                <a:cxn ang="0">
                  <a:pos x="435" y="463"/>
                </a:cxn>
                <a:cxn ang="0">
                  <a:pos x="394" y="446"/>
                </a:cxn>
                <a:cxn ang="0">
                  <a:pos x="355" y="433"/>
                </a:cxn>
                <a:cxn ang="0">
                  <a:pos x="289" y="374"/>
                </a:cxn>
                <a:cxn ang="0">
                  <a:pos x="218" y="317"/>
                </a:cxn>
                <a:cxn ang="0">
                  <a:pos x="144" y="263"/>
                </a:cxn>
                <a:cxn ang="0">
                  <a:pos x="135" y="222"/>
                </a:cxn>
                <a:cxn ang="0">
                  <a:pos x="120" y="182"/>
                </a:cxn>
                <a:cxn ang="0">
                  <a:pos x="103" y="144"/>
                </a:cxn>
                <a:cxn ang="0">
                  <a:pos x="83" y="107"/>
                </a:cxn>
                <a:cxn ang="0">
                  <a:pos x="61" y="76"/>
                </a:cxn>
                <a:cxn ang="0">
                  <a:pos x="40" y="46"/>
                </a:cxn>
                <a:cxn ang="0">
                  <a:pos x="19" y="20"/>
                </a:cxn>
                <a:cxn ang="0">
                  <a:pos x="0" y="0"/>
                </a:cxn>
              </a:cxnLst>
              <a:rect l="0" t="0" r="r" b="b"/>
              <a:pathLst>
                <a:path w="476" h="485">
                  <a:moveTo>
                    <a:pt x="0" y="0"/>
                  </a:moveTo>
                  <a:lnTo>
                    <a:pt x="69" y="48"/>
                  </a:lnTo>
                  <a:lnTo>
                    <a:pt x="137" y="103"/>
                  </a:lnTo>
                  <a:lnTo>
                    <a:pt x="204" y="162"/>
                  </a:lnTo>
                  <a:lnTo>
                    <a:pt x="268" y="223"/>
                  </a:lnTo>
                  <a:lnTo>
                    <a:pt x="328" y="288"/>
                  </a:lnTo>
                  <a:lnTo>
                    <a:pt x="383" y="353"/>
                  </a:lnTo>
                  <a:lnTo>
                    <a:pt x="433" y="419"/>
                  </a:lnTo>
                  <a:lnTo>
                    <a:pt x="476" y="485"/>
                  </a:lnTo>
                  <a:lnTo>
                    <a:pt x="435" y="463"/>
                  </a:lnTo>
                  <a:lnTo>
                    <a:pt x="394" y="446"/>
                  </a:lnTo>
                  <a:lnTo>
                    <a:pt x="355" y="433"/>
                  </a:lnTo>
                  <a:lnTo>
                    <a:pt x="289" y="374"/>
                  </a:lnTo>
                  <a:lnTo>
                    <a:pt x="218" y="317"/>
                  </a:lnTo>
                  <a:lnTo>
                    <a:pt x="144" y="263"/>
                  </a:lnTo>
                  <a:lnTo>
                    <a:pt x="135" y="222"/>
                  </a:lnTo>
                  <a:lnTo>
                    <a:pt x="120" y="182"/>
                  </a:lnTo>
                  <a:lnTo>
                    <a:pt x="103" y="144"/>
                  </a:lnTo>
                  <a:lnTo>
                    <a:pt x="83" y="107"/>
                  </a:lnTo>
                  <a:lnTo>
                    <a:pt x="61" y="76"/>
                  </a:lnTo>
                  <a:lnTo>
                    <a:pt x="40" y="46"/>
                  </a:lnTo>
                  <a:lnTo>
                    <a:pt x="19" y="20"/>
                  </a:lnTo>
                  <a:lnTo>
                    <a:pt x="0" y="0"/>
                  </a:lnTo>
                  <a:close/>
                </a:path>
              </a:pathLst>
            </a:custGeom>
            <a:solidFill>
              <a:srgbClr val="FFFFFF">
                <a:alpha val="4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
            <p:cNvSpPr>
              <a:spLocks/>
            </p:cNvSpPr>
            <p:nvPr userDrawn="1"/>
          </p:nvSpPr>
          <p:spPr bwMode="auto">
            <a:xfrm>
              <a:off x="4335463" y="1208088"/>
              <a:ext cx="176213" cy="134938"/>
            </a:xfrm>
            <a:custGeom>
              <a:avLst/>
              <a:gdLst/>
              <a:ahLst/>
              <a:cxnLst>
                <a:cxn ang="0">
                  <a:pos x="12" y="0"/>
                </a:cxn>
                <a:cxn ang="0">
                  <a:pos x="86" y="54"/>
                </a:cxn>
                <a:cxn ang="0">
                  <a:pos x="157" y="111"/>
                </a:cxn>
                <a:cxn ang="0">
                  <a:pos x="223" y="170"/>
                </a:cxn>
                <a:cxn ang="0">
                  <a:pos x="177" y="157"/>
                </a:cxn>
                <a:cxn ang="0">
                  <a:pos x="133" y="147"/>
                </a:cxn>
                <a:cxn ang="0">
                  <a:pos x="92" y="143"/>
                </a:cxn>
                <a:cxn ang="0">
                  <a:pos x="54" y="141"/>
                </a:cxn>
                <a:cxn ang="0">
                  <a:pos x="31" y="141"/>
                </a:cxn>
                <a:cxn ang="0">
                  <a:pos x="10" y="143"/>
                </a:cxn>
                <a:cxn ang="0">
                  <a:pos x="6" y="144"/>
                </a:cxn>
                <a:cxn ang="0">
                  <a:pos x="0" y="144"/>
                </a:cxn>
                <a:cxn ang="0">
                  <a:pos x="10" y="113"/>
                </a:cxn>
                <a:cxn ang="0">
                  <a:pos x="16" y="81"/>
                </a:cxn>
                <a:cxn ang="0">
                  <a:pos x="18" y="49"/>
                </a:cxn>
                <a:cxn ang="0">
                  <a:pos x="17" y="25"/>
                </a:cxn>
                <a:cxn ang="0">
                  <a:pos x="12" y="0"/>
                </a:cxn>
              </a:cxnLst>
              <a:rect l="0" t="0" r="r" b="b"/>
              <a:pathLst>
                <a:path w="223" h="170">
                  <a:moveTo>
                    <a:pt x="12" y="0"/>
                  </a:moveTo>
                  <a:lnTo>
                    <a:pt x="86" y="54"/>
                  </a:lnTo>
                  <a:lnTo>
                    <a:pt x="157" y="111"/>
                  </a:lnTo>
                  <a:lnTo>
                    <a:pt x="223" y="170"/>
                  </a:lnTo>
                  <a:lnTo>
                    <a:pt x="177" y="157"/>
                  </a:lnTo>
                  <a:lnTo>
                    <a:pt x="133" y="147"/>
                  </a:lnTo>
                  <a:lnTo>
                    <a:pt x="92" y="143"/>
                  </a:lnTo>
                  <a:lnTo>
                    <a:pt x="54" y="141"/>
                  </a:lnTo>
                  <a:lnTo>
                    <a:pt x="31" y="141"/>
                  </a:lnTo>
                  <a:lnTo>
                    <a:pt x="10" y="143"/>
                  </a:lnTo>
                  <a:lnTo>
                    <a:pt x="6" y="144"/>
                  </a:lnTo>
                  <a:lnTo>
                    <a:pt x="0" y="144"/>
                  </a:lnTo>
                  <a:lnTo>
                    <a:pt x="10" y="113"/>
                  </a:lnTo>
                  <a:lnTo>
                    <a:pt x="16" y="81"/>
                  </a:lnTo>
                  <a:lnTo>
                    <a:pt x="18" y="49"/>
                  </a:lnTo>
                  <a:lnTo>
                    <a:pt x="17" y="25"/>
                  </a:lnTo>
                  <a:lnTo>
                    <a:pt x="12" y="0"/>
                  </a:lnTo>
                  <a:close/>
                </a:path>
              </a:pathLst>
            </a:custGeom>
            <a:solidFill>
              <a:srgbClr val="FFFFFF">
                <a:alpha val="27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0"/>
            <p:cNvSpPr>
              <a:spLocks/>
            </p:cNvSpPr>
            <p:nvPr userDrawn="1"/>
          </p:nvSpPr>
          <p:spPr bwMode="auto">
            <a:xfrm>
              <a:off x="2687638" y="1416050"/>
              <a:ext cx="200025" cy="257175"/>
            </a:xfrm>
            <a:custGeom>
              <a:avLst/>
              <a:gdLst/>
              <a:ahLst/>
              <a:cxnLst>
                <a:cxn ang="0">
                  <a:pos x="0" y="0"/>
                </a:cxn>
                <a:cxn ang="0">
                  <a:pos x="252" y="0"/>
                </a:cxn>
                <a:cxn ang="0">
                  <a:pos x="252" y="41"/>
                </a:cxn>
                <a:cxn ang="0">
                  <a:pos x="249" y="43"/>
                </a:cxn>
                <a:cxn ang="0">
                  <a:pos x="245" y="39"/>
                </a:cxn>
                <a:cxn ang="0">
                  <a:pos x="240" y="33"/>
                </a:cxn>
                <a:cxn ang="0">
                  <a:pos x="233" y="29"/>
                </a:cxn>
                <a:cxn ang="0">
                  <a:pos x="225" y="26"/>
                </a:cxn>
                <a:cxn ang="0">
                  <a:pos x="212" y="25"/>
                </a:cxn>
                <a:cxn ang="0">
                  <a:pos x="151" y="25"/>
                </a:cxn>
                <a:cxn ang="0">
                  <a:pos x="151" y="177"/>
                </a:cxn>
                <a:cxn ang="0">
                  <a:pos x="152" y="207"/>
                </a:cxn>
                <a:cxn ang="0">
                  <a:pos x="152" y="324"/>
                </a:cxn>
                <a:cxn ang="0">
                  <a:pos x="101" y="324"/>
                </a:cxn>
                <a:cxn ang="0">
                  <a:pos x="101" y="25"/>
                </a:cxn>
                <a:cxn ang="0">
                  <a:pos x="41" y="25"/>
                </a:cxn>
                <a:cxn ang="0">
                  <a:pos x="28" y="27"/>
                </a:cxn>
                <a:cxn ang="0">
                  <a:pos x="19" y="30"/>
                </a:cxn>
                <a:cxn ang="0">
                  <a:pos x="12" y="36"/>
                </a:cxn>
                <a:cxn ang="0">
                  <a:pos x="7" y="43"/>
                </a:cxn>
                <a:cxn ang="0">
                  <a:pos x="5" y="48"/>
                </a:cxn>
                <a:cxn ang="0">
                  <a:pos x="0" y="48"/>
                </a:cxn>
                <a:cxn ang="0">
                  <a:pos x="0" y="0"/>
                </a:cxn>
              </a:cxnLst>
              <a:rect l="0" t="0" r="r" b="b"/>
              <a:pathLst>
                <a:path w="252" h="324">
                  <a:moveTo>
                    <a:pt x="0" y="0"/>
                  </a:moveTo>
                  <a:lnTo>
                    <a:pt x="252" y="0"/>
                  </a:lnTo>
                  <a:lnTo>
                    <a:pt x="252" y="41"/>
                  </a:lnTo>
                  <a:lnTo>
                    <a:pt x="249" y="43"/>
                  </a:lnTo>
                  <a:lnTo>
                    <a:pt x="245" y="39"/>
                  </a:lnTo>
                  <a:lnTo>
                    <a:pt x="240" y="33"/>
                  </a:lnTo>
                  <a:lnTo>
                    <a:pt x="233" y="29"/>
                  </a:lnTo>
                  <a:lnTo>
                    <a:pt x="225" y="26"/>
                  </a:lnTo>
                  <a:lnTo>
                    <a:pt x="212" y="25"/>
                  </a:lnTo>
                  <a:lnTo>
                    <a:pt x="151" y="25"/>
                  </a:lnTo>
                  <a:lnTo>
                    <a:pt x="151" y="177"/>
                  </a:lnTo>
                  <a:lnTo>
                    <a:pt x="152" y="207"/>
                  </a:lnTo>
                  <a:lnTo>
                    <a:pt x="152" y="324"/>
                  </a:lnTo>
                  <a:lnTo>
                    <a:pt x="101" y="324"/>
                  </a:lnTo>
                  <a:lnTo>
                    <a:pt x="101" y="25"/>
                  </a:lnTo>
                  <a:lnTo>
                    <a:pt x="41" y="25"/>
                  </a:lnTo>
                  <a:lnTo>
                    <a:pt x="28" y="27"/>
                  </a:lnTo>
                  <a:lnTo>
                    <a:pt x="19" y="30"/>
                  </a:lnTo>
                  <a:lnTo>
                    <a:pt x="12" y="36"/>
                  </a:lnTo>
                  <a:lnTo>
                    <a:pt x="7" y="43"/>
                  </a:lnTo>
                  <a:lnTo>
                    <a:pt x="5" y="48"/>
                  </a:lnTo>
                  <a:lnTo>
                    <a:pt x="0" y="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1"/>
            <p:cNvSpPr>
              <a:spLocks/>
            </p:cNvSpPr>
            <p:nvPr userDrawn="1"/>
          </p:nvSpPr>
          <p:spPr bwMode="auto">
            <a:xfrm>
              <a:off x="1531938" y="1346200"/>
              <a:ext cx="303213" cy="333375"/>
            </a:xfrm>
            <a:custGeom>
              <a:avLst/>
              <a:gdLst/>
              <a:ahLst/>
              <a:cxnLst>
                <a:cxn ang="0">
                  <a:pos x="263" y="3"/>
                </a:cxn>
                <a:cxn ang="0">
                  <a:pos x="332" y="19"/>
                </a:cxn>
                <a:cxn ang="0">
                  <a:pos x="379" y="118"/>
                </a:cxn>
                <a:cxn ang="0">
                  <a:pos x="373" y="118"/>
                </a:cxn>
                <a:cxn ang="0">
                  <a:pos x="342" y="70"/>
                </a:cxn>
                <a:cxn ang="0">
                  <a:pos x="304" y="42"/>
                </a:cxn>
                <a:cxn ang="0">
                  <a:pos x="266" y="29"/>
                </a:cxn>
                <a:cxn ang="0">
                  <a:pos x="234" y="25"/>
                </a:cxn>
                <a:cxn ang="0">
                  <a:pos x="176" y="35"/>
                </a:cxn>
                <a:cxn ang="0">
                  <a:pos x="126" y="60"/>
                </a:cxn>
                <a:cxn ang="0">
                  <a:pos x="87" y="105"/>
                </a:cxn>
                <a:cxn ang="0">
                  <a:pos x="65" y="168"/>
                </a:cxn>
                <a:cxn ang="0">
                  <a:pos x="64" y="228"/>
                </a:cxn>
                <a:cxn ang="0">
                  <a:pos x="74" y="277"/>
                </a:cxn>
                <a:cxn ang="0">
                  <a:pos x="97" y="322"/>
                </a:cxn>
                <a:cxn ang="0">
                  <a:pos x="131" y="359"/>
                </a:cxn>
                <a:cxn ang="0">
                  <a:pos x="176" y="383"/>
                </a:cxn>
                <a:cxn ang="0">
                  <a:pos x="234" y="393"/>
                </a:cxn>
                <a:cxn ang="0">
                  <a:pos x="258" y="392"/>
                </a:cxn>
                <a:cxn ang="0">
                  <a:pos x="290" y="385"/>
                </a:cxn>
                <a:cxn ang="0">
                  <a:pos x="325" y="365"/>
                </a:cxn>
                <a:cxn ang="0">
                  <a:pos x="361" y="327"/>
                </a:cxn>
                <a:cxn ang="0">
                  <a:pos x="376" y="297"/>
                </a:cxn>
                <a:cxn ang="0">
                  <a:pos x="375" y="379"/>
                </a:cxn>
                <a:cxn ang="0">
                  <a:pos x="305" y="408"/>
                </a:cxn>
                <a:cxn ang="0">
                  <a:pos x="245" y="419"/>
                </a:cxn>
                <a:cxn ang="0">
                  <a:pos x="189" y="418"/>
                </a:cxn>
                <a:cxn ang="0">
                  <a:pos x="124" y="399"/>
                </a:cxn>
                <a:cxn ang="0">
                  <a:pos x="68" y="362"/>
                </a:cxn>
                <a:cxn ang="0">
                  <a:pos x="25" y="310"/>
                </a:cxn>
                <a:cxn ang="0">
                  <a:pos x="2" y="246"/>
                </a:cxn>
                <a:cxn ang="0">
                  <a:pos x="2" y="180"/>
                </a:cxn>
                <a:cxn ang="0">
                  <a:pos x="22" y="118"/>
                </a:cxn>
                <a:cxn ang="0">
                  <a:pos x="59" y="66"/>
                </a:cxn>
                <a:cxn ang="0">
                  <a:pos x="117" y="25"/>
                </a:cxn>
                <a:cxn ang="0">
                  <a:pos x="190" y="3"/>
                </a:cxn>
              </a:cxnLst>
              <a:rect l="0" t="0" r="r" b="b"/>
              <a:pathLst>
                <a:path w="383" h="420">
                  <a:moveTo>
                    <a:pt x="230" y="0"/>
                  </a:moveTo>
                  <a:lnTo>
                    <a:pt x="263" y="3"/>
                  </a:lnTo>
                  <a:lnTo>
                    <a:pt x="297" y="9"/>
                  </a:lnTo>
                  <a:lnTo>
                    <a:pt x="332" y="19"/>
                  </a:lnTo>
                  <a:lnTo>
                    <a:pt x="371" y="36"/>
                  </a:lnTo>
                  <a:lnTo>
                    <a:pt x="379" y="118"/>
                  </a:lnTo>
                  <a:lnTo>
                    <a:pt x="373" y="119"/>
                  </a:lnTo>
                  <a:lnTo>
                    <a:pt x="373" y="118"/>
                  </a:lnTo>
                  <a:lnTo>
                    <a:pt x="359" y="91"/>
                  </a:lnTo>
                  <a:lnTo>
                    <a:pt x="342" y="70"/>
                  </a:lnTo>
                  <a:lnTo>
                    <a:pt x="324" y="53"/>
                  </a:lnTo>
                  <a:lnTo>
                    <a:pt x="304" y="42"/>
                  </a:lnTo>
                  <a:lnTo>
                    <a:pt x="285" y="33"/>
                  </a:lnTo>
                  <a:lnTo>
                    <a:pt x="266" y="29"/>
                  </a:lnTo>
                  <a:lnTo>
                    <a:pt x="250" y="26"/>
                  </a:lnTo>
                  <a:lnTo>
                    <a:pt x="234" y="25"/>
                  </a:lnTo>
                  <a:lnTo>
                    <a:pt x="204" y="27"/>
                  </a:lnTo>
                  <a:lnTo>
                    <a:pt x="176" y="35"/>
                  </a:lnTo>
                  <a:lnTo>
                    <a:pt x="150" y="45"/>
                  </a:lnTo>
                  <a:lnTo>
                    <a:pt x="126" y="60"/>
                  </a:lnTo>
                  <a:lnTo>
                    <a:pt x="106" y="79"/>
                  </a:lnTo>
                  <a:lnTo>
                    <a:pt x="87" y="105"/>
                  </a:lnTo>
                  <a:lnTo>
                    <a:pt x="73" y="135"/>
                  </a:lnTo>
                  <a:lnTo>
                    <a:pt x="65" y="168"/>
                  </a:lnTo>
                  <a:lnTo>
                    <a:pt x="62" y="203"/>
                  </a:lnTo>
                  <a:lnTo>
                    <a:pt x="64" y="228"/>
                  </a:lnTo>
                  <a:lnTo>
                    <a:pt x="68" y="253"/>
                  </a:lnTo>
                  <a:lnTo>
                    <a:pt x="74" y="277"/>
                  </a:lnTo>
                  <a:lnTo>
                    <a:pt x="84" y="300"/>
                  </a:lnTo>
                  <a:lnTo>
                    <a:pt x="97" y="322"/>
                  </a:lnTo>
                  <a:lnTo>
                    <a:pt x="112" y="341"/>
                  </a:lnTo>
                  <a:lnTo>
                    <a:pt x="131" y="359"/>
                  </a:lnTo>
                  <a:lnTo>
                    <a:pt x="152" y="373"/>
                  </a:lnTo>
                  <a:lnTo>
                    <a:pt x="176" y="383"/>
                  </a:lnTo>
                  <a:lnTo>
                    <a:pt x="204" y="391"/>
                  </a:lnTo>
                  <a:lnTo>
                    <a:pt x="234" y="393"/>
                  </a:lnTo>
                  <a:lnTo>
                    <a:pt x="245" y="393"/>
                  </a:lnTo>
                  <a:lnTo>
                    <a:pt x="258" y="392"/>
                  </a:lnTo>
                  <a:lnTo>
                    <a:pt x="273" y="389"/>
                  </a:lnTo>
                  <a:lnTo>
                    <a:pt x="290" y="385"/>
                  </a:lnTo>
                  <a:lnTo>
                    <a:pt x="308" y="376"/>
                  </a:lnTo>
                  <a:lnTo>
                    <a:pt x="325" y="365"/>
                  </a:lnTo>
                  <a:lnTo>
                    <a:pt x="343" y="348"/>
                  </a:lnTo>
                  <a:lnTo>
                    <a:pt x="361" y="327"/>
                  </a:lnTo>
                  <a:lnTo>
                    <a:pt x="376" y="299"/>
                  </a:lnTo>
                  <a:lnTo>
                    <a:pt x="376" y="297"/>
                  </a:lnTo>
                  <a:lnTo>
                    <a:pt x="383" y="299"/>
                  </a:lnTo>
                  <a:lnTo>
                    <a:pt x="375" y="379"/>
                  </a:lnTo>
                  <a:lnTo>
                    <a:pt x="339" y="396"/>
                  </a:lnTo>
                  <a:lnTo>
                    <a:pt x="305" y="408"/>
                  </a:lnTo>
                  <a:lnTo>
                    <a:pt x="273" y="415"/>
                  </a:lnTo>
                  <a:lnTo>
                    <a:pt x="245" y="419"/>
                  </a:lnTo>
                  <a:lnTo>
                    <a:pt x="224" y="420"/>
                  </a:lnTo>
                  <a:lnTo>
                    <a:pt x="189" y="418"/>
                  </a:lnTo>
                  <a:lnTo>
                    <a:pt x="156" y="411"/>
                  </a:lnTo>
                  <a:lnTo>
                    <a:pt x="124" y="399"/>
                  </a:lnTo>
                  <a:lnTo>
                    <a:pt x="94" y="382"/>
                  </a:lnTo>
                  <a:lnTo>
                    <a:pt x="68" y="362"/>
                  </a:lnTo>
                  <a:lnTo>
                    <a:pt x="44" y="337"/>
                  </a:lnTo>
                  <a:lnTo>
                    <a:pt x="25" y="310"/>
                  </a:lnTo>
                  <a:lnTo>
                    <a:pt x="11" y="279"/>
                  </a:lnTo>
                  <a:lnTo>
                    <a:pt x="2" y="246"/>
                  </a:lnTo>
                  <a:lnTo>
                    <a:pt x="0" y="211"/>
                  </a:lnTo>
                  <a:lnTo>
                    <a:pt x="2" y="180"/>
                  </a:lnTo>
                  <a:lnTo>
                    <a:pt x="11" y="148"/>
                  </a:lnTo>
                  <a:lnTo>
                    <a:pt x="22" y="118"/>
                  </a:lnTo>
                  <a:lnTo>
                    <a:pt x="39" y="91"/>
                  </a:lnTo>
                  <a:lnTo>
                    <a:pt x="59" y="66"/>
                  </a:lnTo>
                  <a:lnTo>
                    <a:pt x="86" y="43"/>
                  </a:lnTo>
                  <a:lnTo>
                    <a:pt x="117" y="25"/>
                  </a:lnTo>
                  <a:lnTo>
                    <a:pt x="152" y="11"/>
                  </a:lnTo>
                  <a:lnTo>
                    <a:pt x="190" y="3"/>
                  </a:lnTo>
                  <a:lnTo>
                    <a:pt x="2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2"/>
            <p:cNvSpPr>
              <a:spLocks noEditPoints="1"/>
            </p:cNvSpPr>
            <p:nvPr userDrawn="1"/>
          </p:nvSpPr>
          <p:spPr bwMode="auto">
            <a:xfrm>
              <a:off x="1882776" y="1416050"/>
              <a:ext cx="225425" cy="260350"/>
            </a:xfrm>
            <a:custGeom>
              <a:avLst/>
              <a:gdLst/>
              <a:ahLst/>
              <a:cxnLst>
                <a:cxn ang="0">
                  <a:pos x="67" y="23"/>
                </a:cxn>
                <a:cxn ang="0">
                  <a:pos x="60" y="149"/>
                </a:cxn>
                <a:cxn ang="0">
                  <a:pos x="75" y="151"/>
                </a:cxn>
                <a:cxn ang="0">
                  <a:pos x="99" y="149"/>
                </a:cxn>
                <a:cxn ang="0">
                  <a:pos x="126" y="139"/>
                </a:cxn>
                <a:cxn ang="0">
                  <a:pos x="147" y="118"/>
                </a:cxn>
                <a:cxn ang="0">
                  <a:pos x="155" y="81"/>
                </a:cxn>
                <a:cxn ang="0">
                  <a:pos x="154" y="72"/>
                </a:cxn>
                <a:cxn ang="0">
                  <a:pos x="149" y="55"/>
                </a:cxn>
                <a:cxn ang="0">
                  <a:pos x="135" y="37"/>
                </a:cxn>
                <a:cxn ang="0">
                  <a:pos x="111" y="25"/>
                </a:cxn>
                <a:cxn ang="0">
                  <a:pos x="79" y="22"/>
                </a:cxn>
                <a:cxn ang="0">
                  <a:pos x="91" y="0"/>
                </a:cxn>
                <a:cxn ang="0">
                  <a:pos x="145" y="7"/>
                </a:cxn>
                <a:cxn ang="0">
                  <a:pos x="184" y="29"/>
                </a:cxn>
                <a:cxn ang="0">
                  <a:pos x="201" y="58"/>
                </a:cxn>
                <a:cxn ang="0">
                  <a:pos x="206" y="81"/>
                </a:cxn>
                <a:cxn ang="0">
                  <a:pos x="195" y="121"/>
                </a:cxn>
                <a:cxn ang="0">
                  <a:pos x="169" y="147"/>
                </a:cxn>
                <a:cxn ang="0">
                  <a:pos x="139" y="160"/>
                </a:cxn>
                <a:cxn ang="0">
                  <a:pos x="164" y="177"/>
                </a:cxn>
                <a:cxn ang="0">
                  <a:pos x="178" y="194"/>
                </a:cxn>
                <a:cxn ang="0">
                  <a:pos x="214" y="252"/>
                </a:cxn>
                <a:cxn ang="0">
                  <a:pos x="235" y="286"/>
                </a:cxn>
                <a:cxn ang="0">
                  <a:pos x="254" y="307"/>
                </a:cxn>
                <a:cxn ang="0">
                  <a:pos x="272" y="319"/>
                </a:cxn>
                <a:cxn ang="0">
                  <a:pos x="284" y="323"/>
                </a:cxn>
                <a:cxn ang="0">
                  <a:pos x="267" y="326"/>
                </a:cxn>
                <a:cxn ang="0">
                  <a:pos x="240" y="327"/>
                </a:cxn>
                <a:cxn ang="0">
                  <a:pos x="212" y="320"/>
                </a:cxn>
                <a:cxn ang="0">
                  <a:pos x="184" y="296"/>
                </a:cxn>
                <a:cxn ang="0">
                  <a:pos x="153" y="245"/>
                </a:cxn>
                <a:cxn ang="0">
                  <a:pos x="132" y="210"/>
                </a:cxn>
                <a:cxn ang="0">
                  <a:pos x="118" y="190"/>
                </a:cxn>
                <a:cxn ang="0">
                  <a:pos x="100" y="177"/>
                </a:cxn>
                <a:cxn ang="0">
                  <a:pos x="71" y="173"/>
                </a:cxn>
                <a:cxn ang="0">
                  <a:pos x="60" y="324"/>
                </a:cxn>
                <a:cxn ang="0">
                  <a:pos x="12" y="34"/>
                </a:cxn>
                <a:cxn ang="0">
                  <a:pos x="6" y="9"/>
                </a:cxn>
                <a:cxn ang="0">
                  <a:pos x="1" y="0"/>
                </a:cxn>
              </a:cxnLst>
              <a:rect l="0" t="0" r="r" b="b"/>
              <a:pathLst>
                <a:path w="284" h="327">
                  <a:moveTo>
                    <a:pt x="79" y="22"/>
                  </a:moveTo>
                  <a:lnTo>
                    <a:pt x="67" y="23"/>
                  </a:lnTo>
                  <a:lnTo>
                    <a:pt x="60" y="25"/>
                  </a:lnTo>
                  <a:lnTo>
                    <a:pt x="60" y="149"/>
                  </a:lnTo>
                  <a:lnTo>
                    <a:pt x="66" y="149"/>
                  </a:lnTo>
                  <a:lnTo>
                    <a:pt x="75" y="151"/>
                  </a:lnTo>
                  <a:lnTo>
                    <a:pt x="85" y="151"/>
                  </a:lnTo>
                  <a:lnTo>
                    <a:pt x="99" y="149"/>
                  </a:lnTo>
                  <a:lnTo>
                    <a:pt x="113" y="146"/>
                  </a:lnTo>
                  <a:lnTo>
                    <a:pt x="126" y="139"/>
                  </a:lnTo>
                  <a:lnTo>
                    <a:pt x="138" y="129"/>
                  </a:lnTo>
                  <a:lnTo>
                    <a:pt x="147" y="118"/>
                  </a:lnTo>
                  <a:lnTo>
                    <a:pt x="153" y="101"/>
                  </a:lnTo>
                  <a:lnTo>
                    <a:pt x="155" y="81"/>
                  </a:lnTo>
                  <a:lnTo>
                    <a:pt x="155" y="78"/>
                  </a:lnTo>
                  <a:lnTo>
                    <a:pt x="154" y="72"/>
                  </a:lnTo>
                  <a:lnTo>
                    <a:pt x="153" y="65"/>
                  </a:lnTo>
                  <a:lnTo>
                    <a:pt x="149" y="55"/>
                  </a:lnTo>
                  <a:lnTo>
                    <a:pt x="144" y="47"/>
                  </a:lnTo>
                  <a:lnTo>
                    <a:pt x="135" y="37"/>
                  </a:lnTo>
                  <a:lnTo>
                    <a:pt x="125" y="30"/>
                  </a:lnTo>
                  <a:lnTo>
                    <a:pt x="111" y="25"/>
                  </a:lnTo>
                  <a:lnTo>
                    <a:pt x="93" y="22"/>
                  </a:lnTo>
                  <a:lnTo>
                    <a:pt x="79" y="22"/>
                  </a:lnTo>
                  <a:close/>
                  <a:moveTo>
                    <a:pt x="1" y="0"/>
                  </a:moveTo>
                  <a:lnTo>
                    <a:pt x="91" y="0"/>
                  </a:lnTo>
                  <a:lnTo>
                    <a:pt x="120" y="2"/>
                  </a:lnTo>
                  <a:lnTo>
                    <a:pt x="145" y="7"/>
                  </a:lnTo>
                  <a:lnTo>
                    <a:pt x="166" y="16"/>
                  </a:lnTo>
                  <a:lnTo>
                    <a:pt x="184" y="29"/>
                  </a:lnTo>
                  <a:lnTo>
                    <a:pt x="195" y="43"/>
                  </a:lnTo>
                  <a:lnTo>
                    <a:pt x="201" y="58"/>
                  </a:lnTo>
                  <a:lnTo>
                    <a:pt x="205" y="71"/>
                  </a:lnTo>
                  <a:lnTo>
                    <a:pt x="206" y="81"/>
                  </a:lnTo>
                  <a:lnTo>
                    <a:pt x="204" y="102"/>
                  </a:lnTo>
                  <a:lnTo>
                    <a:pt x="195" y="121"/>
                  </a:lnTo>
                  <a:lnTo>
                    <a:pt x="184" y="135"/>
                  </a:lnTo>
                  <a:lnTo>
                    <a:pt x="169" y="147"/>
                  </a:lnTo>
                  <a:lnTo>
                    <a:pt x="154" y="155"/>
                  </a:lnTo>
                  <a:lnTo>
                    <a:pt x="139" y="160"/>
                  </a:lnTo>
                  <a:lnTo>
                    <a:pt x="153" y="167"/>
                  </a:lnTo>
                  <a:lnTo>
                    <a:pt x="164" y="177"/>
                  </a:lnTo>
                  <a:lnTo>
                    <a:pt x="172" y="186"/>
                  </a:lnTo>
                  <a:lnTo>
                    <a:pt x="178" y="194"/>
                  </a:lnTo>
                  <a:lnTo>
                    <a:pt x="200" y="228"/>
                  </a:lnTo>
                  <a:lnTo>
                    <a:pt x="214" y="252"/>
                  </a:lnTo>
                  <a:lnTo>
                    <a:pt x="226" y="272"/>
                  </a:lnTo>
                  <a:lnTo>
                    <a:pt x="235" y="286"/>
                  </a:lnTo>
                  <a:lnTo>
                    <a:pt x="244" y="297"/>
                  </a:lnTo>
                  <a:lnTo>
                    <a:pt x="254" y="307"/>
                  </a:lnTo>
                  <a:lnTo>
                    <a:pt x="264" y="314"/>
                  </a:lnTo>
                  <a:lnTo>
                    <a:pt x="272" y="319"/>
                  </a:lnTo>
                  <a:lnTo>
                    <a:pt x="278" y="322"/>
                  </a:lnTo>
                  <a:lnTo>
                    <a:pt x="284" y="323"/>
                  </a:lnTo>
                  <a:lnTo>
                    <a:pt x="278" y="324"/>
                  </a:lnTo>
                  <a:lnTo>
                    <a:pt x="267" y="326"/>
                  </a:lnTo>
                  <a:lnTo>
                    <a:pt x="254" y="327"/>
                  </a:lnTo>
                  <a:lnTo>
                    <a:pt x="240" y="327"/>
                  </a:lnTo>
                  <a:lnTo>
                    <a:pt x="228" y="326"/>
                  </a:lnTo>
                  <a:lnTo>
                    <a:pt x="212" y="320"/>
                  </a:lnTo>
                  <a:lnTo>
                    <a:pt x="197" y="311"/>
                  </a:lnTo>
                  <a:lnTo>
                    <a:pt x="184" y="296"/>
                  </a:lnTo>
                  <a:lnTo>
                    <a:pt x="168" y="270"/>
                  </a:lnTo>
                  <a:lnTo>
                    <a:pt x="153" y="245"/>
                  </a:lnTo>
                  <a:lnTo>
                    <a:pt x="139" y="224"/>
                  </a:lnTo>
                  <a:lnTo>
                    <a:pt x="132" y="210"/>
                  </a:lnTo>
                  <a:lnTo>
                    <a:pt x="125" y="199"/>
                  </a:lnTo>
                  <a:lnTo>
                    <a:pt x="118" y="190"/>
                  </a:lnTo>
                  <a:lnTo>
                    <a:pt x="109" y="182"/>
                  </a:lnTo>
                  <a:lnTo>
                    <a:pt x="100" y="177"/>
                  </a:lnTo>
                  <a:lnTo>
                    <a:pt x="88" y="175"/>
                  </a:lnTo>
                  <a:lnTo>
                    <a:pt x="71" y="173"/>
                  </a:lnTo>
                  <a:lnTo>
                    <a:pt x="60" y="173"/>
                  </a:lnTo>
                  <a:lnTo>
                    <a:pt x="60" y="324"/>
                  </a:lnTo>
                  <a:lnTo>
                    <a:pt x="12" y="324"/>
                  </a:lnTo>
                  <a:lnTo>
                    <a:pt x="12" y="34"/>
                  </a:lnTo>
                  <a:lnTo>
                    <a:pt x="10" y="20"/>
                  </a:lnTo>
                  <a:lnTo>
                    <a:pt x="6"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3"/>
            <p:cNvSpPr>
              <a:spLocks noEditPoints="1"/>
            </p:cNvSpPr>
            <p:nvPr userDrawn="1"/>
          </p:nvSpPr>
          <p:spPr bwMode="auto">
            <a:xfrm>
              <a:off x="2319338" y="1416050"/>
              <a:ext cx="234950" cy="257175"/>
            </a:xfrm>
            <a:custGeom>
              <a:avLst/>
              <a:gdLst/>
              <a:ahLst/>
              <a:cxnLst>
                <a:cxn ang="0">
                  <a:pos x="62" y="25"/>
                </a:cxn>
                <a:cxn ang="0">
                  <a:pos x="62" y="300"/>
                </a:cxn>
                <a:cxn ang="0">
                  <a:pos x="105" y="300"/>
                </a:cxn>
                <a:cxn ang="0">
                  <a:pos x="133" y="299"/>
                </a:cxn>
                <a:cxn ang="0">
                  <a:pos x="158" y="293"/>
                </a:cxn>
                <a:cxn ang="0">
                  <a:pos x="180" y="284"/>
                </a:cxn>
                <a:cxn ang="0">
                  <a:pos x="198" y="271"/>
                </a:cxn>
                <a:cxn ang="0">
                  <a:pos x="213" y="254"/>
                </a:cxn>
                <a:cxn ang="0">
                  <a:pos x="227" y="230"/>
                </a:cxn>
                <a:cxn ang="0">
                  <a:pos x="237" y="205"/>
                </a:cxn>
                <a:cxn ang="0">
                  <a:pos x="243" y="180"/>
                </a:cxn>
                <a:cxn ang="0">
                  <a:pos x="244" y="158"/>
                </a:cxn>
                <a:cxn ang="0">
                  <a:pos x="244" y="146"/>
                </a:cxn>
                <a:cxn ang="0">
                  <a:pos x="242" y="132"/>
                </a:cxn>
                <a:cxn ang="0">
                  <a:pos x="239" y="116"/>
                </a:cxn>
                <a:cxn ang="0">
                  <a:pos x="233" y="100"/>
                </a:cxn>
                <a:cxn ang="0">
                  <a:pos x="226" y="85"/>
                </a:cxn>
                <a:cxn ang="0">
                  <a:pos x="216" y="69"/>
                </a:cxn>
                <a:cxn ang="0">
                  <a:pos x="201" y="55"/>
                </a:cxn>
                <a:cxn ang="0">
                  <a:pos x="185" y="42"/>
                </a:cxn>
                <a:cxn ang="0">
                  <a:pos x="163" y="33"/>
                </a:cxn>
                <a:cxn ang="0">
                  <a:pos x="137" y="27"/>
                </a:cxn>
                <a:cxn ang="0">
                  <a:pos x="121" y="26"/>
                </a:cxn>
                <a:cxn ang="0">
                  <a:pos x="84" y="26"/>
                </a:cxn>
                <a:cxn ang="0">
                  <a:pos x="75" y="25"/>
                </a:cxn>
                <a:cxn ang="0">
                  <a:pos x="62" y="25"/>
                </a:cxn>
                <a:cxn ang="0">
                  <a:pos x="2" y="0"/>
                </a:cxn>
                <a:cxn ang="0">
                  <a:pos x="112" y="0"/>
                </a:cxn>
                <a:cxn ang="0">
                  <a:pos x="151" y="2"/>
                </a:cxn>
                <a:cxn ang="0">
                  <a:pos x="185" y="10"/>
                </a:cxn>
                <a:cxn ang="0">
                  <a:pos x="216" y="22"/>
                </a:cxn>
                <a:cxn ang="0">
                  <a:pos x="242" y="40"/>
                </a:cxn>
                <a:cxn ang="0">
                  <a:pos x="264" y="62"/>
                </a:cxn>
                <a:cxn ang="0">
                  <a:pos x="279" y="87"/>
                </a:cxn>
                <a:cxn ang="0">
                  <a:pos x="289" y="112"/>
                </a:cxn>
                <a:cxn ang="0">
                  <a:pos x="295" y="137"/>
                </a:cxn>
                <a:cxn ang="0">
                  <a:pos x="296" y="158"/>
                </a:cxn>
                <a:cxn ang="0">
                  <a:pos x="293" y="182"/>
                </a:cxn>
                <a:cxn ang="0">
                  <a:pos x="289" y="206"/>
                </a:cxn>
                <a:cxn ang="0">
                  <a:pos x="279" y="230"/>
                </a:cxn>
                <a:cxn ang="0">
                  <a:pos x="266" y="251"/>
                </a:cxn>
                <a:cxn ang="0">
                  <a:pos x="249" y="271"/>
                </a:cxn>
                <a:cxn ang="0">
                  <a:pos x="229" y="289"/>
                </a:cxn>
                <a:cxn ang="0">
                  <a:pos x="204" y="304"/>
                </a:cxn>
                <a:cxn ang="0">
                  <a:pos x="174" y="314"/>
                </a:cxn>
                <a:cxn ang="0">
                  <a:pos x="141" y="322"/>
                </a:cxn>
                <a:cxn ang="0">
                  <a:pos x="104" y="324"/>
                </a:cxn>
                <a:cxn ang="0">
                  <a:pos x="12" y="324"/>
                </a:cxn>
                <a:cxn ang="0">
                  <a:pos x="12" y="29"/>
                </a:cxn>
                <a:cxn ang="0">
                  <a:pos x="11" y="19"/>
                </a:cxn>
                <a:cxn ang="0">
                  <a:pos x="7" y="9"/>
                </a:cxn>
                <a:cxn ang="0">
                  <a:pos x="0" y="3"/>
                </a:cxn>
                <a:cxn ang="0">
                  <a:pos x="2" y="0"/>
                </a:cxn>
              </a:cxnLst>
              <a:rect l="0" t="0" r="r" b="b"/>
              <a:pathLst>
                <a:path w="296" h="324">
                  <a:moveTo>
                    <a:pt x="62" y="25"/>
                  </a:moveTo>
                  <a:lnTo>
                    <a:pt x="62" y="300"/>
                  </a:lnTo>
                  <a:lnTo>
                    <a:pt x="105" y="300"/>
                  </a:lnTo>
                  <a:lnTo>
                    <a:pt x="133" y="299"/>
                  </a:lnTo>
                  <a:lnTo>
                    <a:pt x="158" y="293"/>
                  </a:lnTo>
                  <a:lnTo>
                    <a:pt x="180" y="284"/>
                  </a:lnTo>
                  <a:lnTo>
                    <a:pt x="198" y="271"/>
                  </a:lnTo>
                  <a:lnTo>
                    <a:pt x="213" y="254"/>
                  </a:lnTo>
                  <a:lnTo>
                    <a:pt x="227" y="230"/>
                  </a:lnTo>
                  <a:lnTo>
                    <a:pt x="237" y="205"/>
                  </a:lnTo>
                  <a:lnTo>
                    <a:pt x="243" y="180"/>
                  </a:lnTo>
                  <a:lnTo>
                    <a:pt x="244" y="158"/>
                  </a:lnTo>
                  <a:lnTo>
                    <a:pt x="244" y="146"/>
                  </a:lnTo>
                  <a:lnTo>
                    <a:pt x="242" y="132"/>
                  </a:lnTo>
                  <a:lnTo>
                    <a:pt x="239" y="116"/>
                  </a:lnTo>
                  <a:lnTo>
                    <a:pt x="233" y="100"/>
                  </a:lnTo>
                  <a:lnTo>
                    <a:pt x="226" y="85"/>
                  </a:lnTo>
                  <a:lnTo>
                    <a:pt x="216" y="69"/>
                  </a:lnTo>
                  <a:lnTo>
                    <a:pt x="201" y="55"/>
                  </a:lnTo>
                  <a:lnTo>
                    <a:pt x="185" y="42"/>
                  </a:lnTo>
                  <a:lnTo>
                    <a:pt x="163" y="33"/>
                  </a:lnTo>
                  <a:lnTo>
                    <a:pt x="137" y="27"/>
                  </a:lnTo>
                  <a:lnTo>
                    <a:pt x="121" y="26"/>
                  </a:lnTo>
                  <a:lnTo>
                    <a:pt x="84" y="26"/>
                  </a:lnTo>
                  <a:lnTo>
                    <a:pt x="75" y="25"/>
                  </a:lnTo>
                  <a:lnTo>
                    <a:pt x="62" y="25"/>
                  </a:lnTo>
                  <a:close/>
                  <a:moveTo>
                    <a:pt x="2" y="0"/>
                  </a:moveTo>
                  <a:lnTo>
                    <a:pt x="112" y="0"/>
                  </a:lnTo>
                  <a:lnTo>
                    <a:pt x="151" y="2"/>
                  </a:lnTo>
                  <a:lnTo>
                    <a:pt x="185" y="10"/>
                  </a:lnTo>
                  <a:lnTo>
                    <a:pt x="216" y="22"/>
                  </a:lnTo>
                  <a:lnTo>
                    <a:pt x="242" y="40"/>
                  </a:lnTo>
                  <a:lnTo>
                    <a:pt x="264" y="62"/>
                  </a:lnTo>
                  <a:lnTo>
                    <a:pt x="279" y="87"/>
                  </a:lnTo>
                  <a:lnTo>
                    <a:pt x="289" y="112"/>
                  </a:lnTo>
                  <a:lnTo>
                    <a:pt x="295" y="137"/>
                  </a:lnTo>
                  <a:lnTo>
                    <a:pt x="296" y="158"/>
                  </a:lnTo>
                  <a:lnTo>
                    <a:pt x="293" y="182"/>
                  </a:lnTo>
                  <a:lnTo>
                    <a:pt x="289" y="206"/>
                  </a:lnTo>
                  <a:lnTo>
                    <a:pt x="279" y="230"/>
                  </a:lnTo>
                  <a:lnTo>
                    <a:pt x="266" y="251"/>
                  </a:lnTo>
                  <a:lnTo>
                    <a:pt x="249" y="271"/>
                  </a:lnTo>
                  <a:lnTo>
                    <a:pt x="229" y="289"/>
                  </a:lnTo>
                  <a:lnTo>
                    <a:pt x="204" y="304"/>
                  </a:lnTo>
                  <a:lnTo>
                    <a:pt x="174" y="314"/>
                  </a:lnTo>
                  <a:lnTo>
                    <a:pt x="141" y="322"/>
                  </a:lnTo>
                  <a:lnTo>
                    <a:pt x="104" y="324"/>
                  </a:lnTo>
                  <a:lnTo>
                    <a:pt x="12" y="324"/>
                  </a:lnTo>
                  <a:lnTo>
                    <a:pt x="12" y="29"/>
                  </a:lnTo>
                  <a:lnTo>
                    <a:pt x="11" y="19"/>
                  </a:lnTo>
                  <a:lnTo>
                    <a:pt x="7" y="9"/>
                  </a:lnTo>
                  <a:lnTo>
                    <a:pt x="0" y="3"/>
                  </a:lnTo>
                  <a:lnTo>
                    <a:pt x="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4"/>
            <p:cNvSpPr>
              <a:spLocks/>
            </p:cNvSpPr>
            <p:nvPr userDrawn="1"/>
          </p:nvSpPr>
          <p:spPr bwMode="auto">
            <a:xfrm>
              <a:off x="2598738" y="1416050"/>
              <a:ext cx="47625" cy="257175"/>
            </a:xfrm>
            <a:custGeom>
              <a:avLst/>
              <a:gdLst/>
              <a:ahLst/>
              <a:cxnLst>
                <a:cxn ang="0">
                  <a:pos x="0" y="0"/>
                </a:cxn>
                <a:cxn ang="0">
                  <a:pos x="60" y="0"/>
                </a:cxn>
                <a:cxn ang="0">
                  <a:pos x="60" y="324"/>
                </a:cxn>
                <a:cxn ang="0">
                  <a:pos x="12" y="324"/>
                </a:cxn>
                <a:cxn ang="0">
                  <a:pos x="12" y="32"/>
                </a:cxn>
                <a:cxn ang="0">
                  <a:pos x="11" y="19"/>
                </a:cxn>
                <a:cxn ang="0">
                  <a:pos x="6" y="9"/>
                </a:cxn>
                <a:cxn ang="0">
                  <a:pos x="0" y="3"/>
                </a:cxn>
                <a:cxn ang="0">
                  <a:pos x="0" y="0"/>
                </a:cxn>
              </a:cxnLst>
              <a:rect l="0" t="0" r="r" b="b"/>
              <a:pathLst>
                <a:path w="60" h="324">
                  <a:moveTo>
                    <a:pt x="0" y="0"/>
                  </a:moveTo>
                  <a:lnTo>
                    <a:pt x="60" y="0"/>
                  </a:lnTo>
                  <a:lnTo>
                    <a:pt x="60" y="324"/>
                  </a:lnTo>
                  <a:lnTo>
                    <a:pt x="12" y="324"/>
                  </a:lnTo>
                  <a:lnTo>
                    <a:pt x="12" y="32"/>
                  </a:lnTo>
                  <a:lnTo>
                    <a:pt x="11" y="19"/>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5"/>
            <p:cNvSpPr>
              <a:spLocks/>
            </p:cNvSpPr>
            <p:nvPr userDrawn="1"/>
          </p:nvSpPr>
          <p:spPr bwMode="auto">
            <a:xfrm>
              <a:off x="3478213" y="1416050"/>
              <a:ext cx="49213" cy="257175"/>
            </a:xfrm>
            <a:custGeom>
              <a:avLst/>
              <a:gdLst/>
              <a:ahLst/>
              <a:cxnLst>
                <a:cxn ang="0">
                  <a:pos x="0" y="0"/>
                </a:cxn>
                <a:cxn ang="0">
                  <a:pos x="61" y="0"/>
                </a:cxn>
                <a:cxn ang="0">
                  <a:pos x="61" y="324"/>
                </a:cxn>
                <a:cxn ang="0">
                  <a:pos x="12" y="324"/>
                </a:cxn>
                <a:cxn ang="0">
                  <a:pos x="12" y="32"/>
                </a:cxn>
                <a:cxn ang="0">
                  <a:pos x="11" y="19"/>
                </a:cxn>
                <a:cxn ang="0">
                  <a:pos x="7" y="9"/>
                </a:cxn>
                <a:cxn ang="0">
                  <a:pos x="0" y="3"/>
                </a:cxn>
                <a:cxn ang="0">
                  <a:pos x="0" y="0"/>
                </a:cxn>
              </a:cxnLst>
              <a:rect l="0" t="0" r="r" b="b"/>
              <a:pathLst>
                <a:path w="61" h="324">
                  <a:moveTo>
                    <a:pt x="0" y="0"/>
                  </a:moveTo>
                  <a:lnTo>
                    <a:pt x="61" y="0"/>
                  </a:lnTo>
                  <a:lnTo>
                    <a:pt x="61" y="324"/>
                  </a:lnTo>
                  <a:lnTo>
                    <a:pt x="12" y="324"/>
                  </a:lnTo>
                  <a:lnTo>
                    <a:pt x="12" y="32"/>
                  </a:lnTo>
                  <a:lnTo>
                    <a:pt x="11" y="19"/>
                  </a:lnTo>
                  <a:lnTo>
                    <a:pt x="7"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6"/>
            <p:cNvSpPr>
              <a:spLocks/>
            </p:cNvSpPr>
            <p:nvPr userDrawn="1"/>
          </p:nvSpPr>
          <p:spPr bwMode="auto">
            <a:xfrm>
              <a:off x="2117726" y="1416050"/>
              <a:ext cx="161925" cy="257175"/>
            </a:xfrm>
            <a:custGeom>
              <a:avLst/>
              <a:gdLst/>
              <a:ahLst/>
              <a:cxnLst>
                <a:cxn ang="0">
                  <a:pos x="0" y="0"/>
                </a:cxn>
                <a:cxn ang="0">
                  <a:pos x="179" y="0"/>
                </a:cxn>
                <a:cxn ang="0">
                  <a:pos x="180" y="46"/>
                </a:cxn>
                <a:cxn ang="0">
                  <a:pos x="174" y="45"/>
                </a:cxn>
                <a:cxn ang="0">
                  <a:pos x="171" y="37"/>
                </a:cxn>
                <a:cxn ang="0">
                  <a:pos x="162" y="30"/>
                </a:cxn>
                <a:cxn ang="0">
                  <a:pos x="152" y="26"/>
                </a:cxn>
                <a:cxn ang="0">
                  <a:pos x="139" y="25"/>
                </a:cxn>
                <a:cxn ang="0">
                  <a:pos x="130" y="25"/>
                </a:cxn>
                <a:cxn ang="0">
                  <a:pos x="116" y="23"/>
                </a:cxn>
                <a:cxn ang="0">
                  <a:pos x="83" y="23"/>
                </a:cxn>
                <a:cxn ang="0">
                  <a:pos x="69" y="22"/>
                </a:cxn>
                <a:cxn ang="0">
                  <a:pos x="60" y="22"/>
                </a:cxn>
                <a:cxn ang="0">
                  <a:pos x="60" y="134"/>
                </a:cxn>
                <a:cxn ang="0">
                  <a:pos x="153" y="134"/>
                </a:cxn>
                <a:cxn ang="0">
                  <a:pos x="153" y="155"/>
                </a:cxn>
                <a:cxn ang="0">
                  <a:pos x="60" y="155"/>
                </a:cxn>
                <a:cxn ang="0">
                  <a:pos x="60" y="299"/>
                </a:cxn>
                <a:cxn ang="0">
                  <a:pos x="75" y="299"/>
                </a:cxn>
                <a:cxn ang="0">
                  <a:pos x="93" y="300"/>
                </a:cxn>
                <a:cxn ang="0">
                  <a:pos x="135" y="300"/>
                </a:cxn>
                <a:cxn ang="0">
                  <a:pos x="154" y="298"/>
                </a:cxn>
                <a:cxn ang="0">
                  <a:pos x="168" y="296"/>
                </a:cxn>
                <a:cxn ang="0">
                  <a:pos x="179" y="291"/>
                </a:cxn>
                <a:cxn ang="0">
                  <a:pos x="188" y="283"/>
                </a:cxn>
                <a:cxn ang="0">
                  <a:pos x="196" y="272"/>
                </a:cxn>
                <a:cxn ang="0">
                  <a:pos x="198" y="270"/>
                </a:cxn>
                <a:cxn ang="0">
                  <a:pos x="202" y="272"/>
                </a:cxn>
                <a:cxn ang="0">
                  <a:pos x="189" y="324"/>
                </a:cxn>
                <a:cxn ang="0">
                  <a:pos x="10" y="324"/>
                </a:cxn>
                <a:cxn ang="0">
                  <a:pos x="10" y="34"/>
                </a:cxn>
                <a:cxn ang="0">
                  <a:pos x="9" y="20"/>
                </a:cxn>
                <a:cxn ang="0">
                  <a:pos x="6" y="9"/>
                </a:cxn>
                <a:cxn ang="0">
                  <a:pos x="0" y="3"/>
                </a:cxn>
                <a:cxn ang="0">
                  <a:pos x="0" y="0"/>
                </a:cxn>
              </a:cxnLst>
              <a:rect l="0" t="0" r="r" b="b"/>
              <a:pathLst>
                <a:path w="202" h="324">
                  <a:moveTo>
                    <a:pt x="0" y="0"/>
                  </a:moveTo>
                  <a:lnTo>
                    <a:pt x="179" y="0"/>
                  </a:lnTo>
                  <a:lnTo>
                    <a:pt x="180" y="46"/>
                  </a:lnTo>
                  <a:lnTo>
                    <a:pt x="174" y="45"/>
                  </a:lnTo>
                  <a:lnTo>
                    <a:pt x="171" y="37"/>
                  </a:lnTo>
                  <a:lnTo>
                    <a:pt x="162" y="30"/>
                  </a:lnTo>
                  <a:lnTo>
                    <a:pt x="152" y="26"/>
                  </a:lnTo>
                  <a:lnTo>
                    <a:pt x="139" y="25"/>
                  </a:lnTo>
                  <a:lnTo>
                    <a:pt x="130" y="25"/>
                  </a:lnTo>
                  <a:lnTo>
                    <a:pt x="116" y="23"/>
                  </a:lnTo>
                  <a:lnTo>
                    <a:pt x="83" y="23"/>
                  </a:lnTo>
                  <a:lnTo>
                    <a:pt x="69" y="22"/>
                  </a:lnTo>
                  <a:lnTo>
                    <a:pt x="60" y="22"/>
                  </a:lnTo>
                  <a:lnTo>
                    <a:pt x="60" y="134"/>
                  </a:lnTo>
                  <a:lnTo>
                    <a:pt x="153" y="134"/>
                  </a:lnTo>
                  <a:lnTo>
                    <a:pt x="153" y="155"/>
                  </a:lnTo>
                  <a:lnTo>
                    <a:pt x="60" y="155"/>
                  </a:lnTo>
                  <a:lnTo>
                    <a:pt x="60" y="299"/>
                  </a:lnTo>
                  <a:lnTo>
                    <a:pt x="75" y="299"/>
                  </a:lnTo>
                  <a:lnTo>
                    <a:pt x="93" y="300"/>
                  </a:lnTo>
                  <a:lnTo>
                    <a:pt x="135" y="300"/>
                  </a:lnTo>
                  <a:lnTo>
                    <a:pt x="154" y="298"/>
                  </a:lnTo>
                  <a:lnTo>
                    <a:pt x="168" y="296"/>
                  </a:lnTo>
                  <a:lnTo>
                    <a:pt x="179" y="291"/>
                  </a:lnTo>
                  <a:lnTo>
                    <a:pt x="188" y="283"/>
                  </a:lnTo>
                  <a:lnTo>
                    <a:pt x="196" y="272"/>
                  </a:lnTo>
                  <a:lnTo>
                    <a:pt x="198" y="270"/>
                  </a:lnTo>
                  <a:lnTo>
                    <a:pt x="202" y="272"/>
                  </a:lnTo>
                  <a:lnTo>
                    <a:pt x="189" y="324"/>
                  </a:lnTo>
                  <a:lnTo>
                    <a:pt x="10" y="324"/>
                  </a:lnTo>
                  <a:lnTo>
                    <a:pt x="10" y="34"/>
                  </a:lnTo>
                  <a:lnTo>
                    <a:pt x="9" y="20"/>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7"/>
            <p:cNvSpPr>
              <a:spLocks/>
            </p:cNvSpPr>
            <p:nvPr userDrawn="1"/>
          </p:nvSpPr>
          <p:spPr bwMode="auto">
            <a:xfrm>
              <a:off x="3995738" y="1416050"/>
              <a:ext cx="163513" cy="257175"/>
            </a:xfrm>
            <a:custGeom>
              <a:avLst/>
              <a:gdLst/>
              <a:ahLst/>
              <a:cxnLst>
                <a:cxn ang="0">
                  <a:pos x="1" y="0"/>
                </a:cxn>
                <a:cxn ang="0">
                  <a:pos x="181" y="0"/>
                </a:cxn>
                <a:cxn ang="0">
                  <a:pos x="182" y="46"/>
                </a:cxn>
                <a:cxn ang="0">
                  <a:pos x="177" y="46"/>
                </a:cxn>
                <a:cxn ang="0">
                  <a:pos x="173" y="37"/>
                </a:cxn>
                <a:cxn ang="0">
                  <a:pos x="164" y="30"/>
                </a:cxn>
                <a:cxn ang="0">
                  <a:pos x="153" y="26"/>
                </a:cxn>
                <a:cxn ang="0">
                  <a:pos x="139" y="25"/>
                </a:cxn>
                <a:cxn ang="0">
                  <a:pos x="131" y="25"/>
                </a:cxn>
                <a:cxn ang="0">
                  <a:pos x="117" y="23"/>
                </a:cxn>
                <a:cxn ang="0">
                  <a:pos x="84" y="23"/>
                </a:cxn>
                <a:cxn ang="0">
                  <a:pos x="69" y="22"/>
                </a:cxn>
                <a:cxn ang="0">
                  <a:pos x="60" y="22"/>
                </a:cxn>
                <a:cxn ang="0">
                  <a:pos x="60" y="134"/>
                </a:cxn>
                <a:cxn ang="0">
                  <a:pos x="154" y="134"/>
                </a:cxn>
                <a:cxn ang="0">
                  <a:pos x="154" y="155"/>
                </a:cxn>
                <a:cxn ang="0">
                  <a:pos x="60" y="155"/>
                </a:cxn>
                <a:cxn ang="0">
                  <a:pos x="60" y="299"/>
                </a:cxn>
                <a:cxn ang="0">
                  <a:pos x="76" y="299"/>
                </a:cxn>
                <a:cxn ang="0">
                  <a:pos x="94" y="300"/>
                </a:cxn>
                <a:cxn ang="0">
                  <a:pos x="141" y="300"/>
                </a:cxn>
                <a:cxn ang="0">
                  <a:pos x="161" y="298"/>
                </a:cxn>
                <a:cxn ang="0">
                  <a:pos x="176" y="293"/>
                </a:cxn>
                <a:cxn ang="0">
                  <a:pos x="188" y="285"/>
                </a:cxn>
                <a:cxn ang="0">
                  <a:pos x="197" y="272"/>
                </a:cxn>
                <a:cxn ang="0">
                  <a:pos x="200" y="270"/>
                </a:cxn>
                <a:cxn ang="0">
                  <a:pos x="205" y="272"/>
                </a:cxn>
                <a:cxn ang="0">
                  <a:pos x="192" y="324"/>
                </a:cxn>
                <a:cxn ang="0">
                  <a:pos x="12" y="324"/>
                </a:cxn>
                <a:cxn ang="0">
                  <a:pos x="12" y="34"/>
                </a:cxn>
                <a:cxn ang="0">
                  <a:pos x="11" y="20"/>
                </a:cxn>
                <a:cxn ang="0">
                  <a:pos x="7" y="9"/>
                </a:cxn>
                <a:cxn ang="0">
                  <a:pos x="0" y="3"/>
                </a:cxn>
                <a:cxn ang="0">
                  <a:pos x="1" y="0"/>
                </a:cxn>
              </a:cxnLst>
              <a:rect l="0" t="0" r="r" b="b"/>
              <a:pathLst>
                <a:path w="205" h="324">
                  <a:moveTo>
                    <a:pt x="1" y="0"/>
                  </a:moveTo>
                  <a:lnTo>
                    <a:pt x="181" y="0"/>
                  </a:lnTo>
                  <a:lnTo>
                    <a:pt x="182" y="46"/>
                  </a:lnTo>
                  <a:lnTo>
                    <a:pt x="177" y="46"/>
                  </a:lnTo>
                  <a:lnTo>
                    <a:pt x="173" y="37"/>
                  </a:lnTo>
                  <a:lnTo>
                    <a:pt x="164" y="30"/>
                  </a:lnTo>
                  <a:lnTo>
                    <a:pt x="153" y="26"/>
                  </a:lnTo>
                  <a:lnTo>
                    <a:pt x="139" y="25"/>
                  </a:lnTo>
                  <a:lnTo>
                    <a:pt x="131" y="25"/>
                  </a:lnTo>
                  <a:lnTo>
                    <a:pt x="117" y="23"/>
                  </a:lnTo>
                  <a:lnTo>
                    <a:pt x="84" y="23"/>
                  </a:lnTo>
                  <a:lnTo>
                    <a:pt x="69" y="22"/>
                  </a:lnTo>
                  <a:lnTo>
                    <a:pt x="60" y="22"/>
                  </a:lnTo>
                  <a:lnTo>
                    <a:pt x="60" y="134"/>
                  </a:lnTo>
                  <a:lnTo>
                    <a:pt x="154" y="134"/>
                  </a:lnTo>
                  <a:lnTo>
                    <a:pt x="154" y="155"/>
                  </a:lnTo>
                  <a:lnTo>
                    <a:pt x="60" y="155"/>
                  </a:lnTo>
                  <a:lnTo>
                    <a:pt x="60" y="299"/>
                  </a:lnTo>
                  <a:lnTo>
                    <a:pt x="76" y="299"/>
                  </a:lnTo>
                  <a:lnTo>
                    <a:pt x="94" y="300"/>
                  </a:lnTo>
                  <a:lnTo>
                    <a:pt x="141" y="300"/>
                  </a:lnTo>
                  <a:lnTo>
                    <a:pt x="161" y="298"/>
                  </a:lnTo>
                  <a:lnTo>
                    <a:pt x="176" y="293"/>
                  </a:lnTo>
                  <a:lnTo>
                    <a:pt x="188" y="285"/>
                  </a:lnTo>
                  <a:lnTo>
                    <a:pt x="197" y="272"/>
                  </a:lnTo>
                  <a:lnTo>
                    <a:pt x="200" y="270"/>
                  </a:lnTo>
                  <a:lnTo>
                    <a:pt x="205" y="272"/>
                  </a:lnTo>
                  <a:lnTo>
                    <a:pt x="192" y="324"/>
                  </a:lnTo>
                  <a:lnTo>
                    <a:pt x="12" y="324"/>
                  </a:lnTo>
                  <a:lnTo>
                    <a:pt x="12" y="34"/>
                  </a:lnTo>
                  <a:lnTo>
                    <a:pt x="11" y="20"/>
                  </a:lnTo>
                  <a:lnTo>
                    <a:pt x="7"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8"/>
            <p:cNvSpPr>
              <a:spLocks/>
            </p:cNvSpPr>
            <p:nvPr userDrawn="1"/>
          </p:nvSpPr>
          <p:spPr bwMode="auto">
            <a:xfrm>
              <a:off x="2981326" y="1346200"/>
              <a:ext cx="196850" cy="333375"/>
            </a:xfrm>
            <a:custGeom>
              <a:avLst/>
              <a:gdLst/>
              <a:ahLst/>
              <a:cxnLst>
                <a:cxn ang="0">
                  <a:pos x="147" y="2"/>
                </a:cxn>
                <a:cxn ang="0">
                  <a:pos x="192" y="12"/>
                </a:cxn>
                <a:cxn ang="0">
                  <a:pos x="219" y="24"/>
                </a:cxn>
                <a:cxn ang="0">
                  <a:pos x="216" y="96"/>
                </a:cxn>
                <a:cxn ang="0">
                  <a:pos x="211" y="82"/>
                </a:cxn>
                <a:cxn ang="0">
                  <a:pos x="194" y="56"/>
                </a:cxn>
                <a:cxn ang="0">
                  <a:pos x="165" y="35"/>
                </a:cxn>
                <a:cxn ang="0">
                  <a:pos x="124" y="25"/>
                </a:cxn>
                <a:cxn ang="0">
                  <a:pos x="88" y="33"/>
                </a:cxn>
                <a:cxn ang="0">
                  <a:pos x="67" y="53"/>
                </a:cxn>
                <a:cxn ang="0">
                  <a:pos x="57" y="77"/>
                </a:cxn>
                <a:cxn ang="0">
                  <a:pos x="58" y="105"/>
                </a:cxn>
                <a:cxn ang="0">
                  <a:pos x="75" y="132"/>
                </a:cxn>
                <a:cxn ang="0">
                  <a:pos x="112" y="157"/>
                </a:cxn>
                <a:cxn ang="0">
                  <a:pos x="185" y="196"/>
                </a:cxn>
                <a:cxn ang="0">
                  <a:pos x="218" y="221"/>
                </a:cxn>
                <a:cxn ang="0">
                  <a:pos x="240" y="254"/>
                </a:cxn>
                <a:cxn ang="0">
                  <a:pos x="249" y="297"/>
                </a:cxn>
                <a:cxn ang="0">
                  <a:pos x="240" y="342"/>
                </a:cxn>
                <a:cxn ang="0">
                  <a:pos x="214" y="379"/>
                </a:cxn>
                <a:cxn ang="0">
                  <a:pos x="168" y="409"/>
                </a:cxn>
                <a:cxn ang="0">
                  <a:pos x="114" y="420"/>
                </a:cxn>
                <a:cxn ang="0">
                  <a:pos x="59" y="411"/>
                </a:cxn>
                <a:cxn ang="0">
                  <a:pos x="18" y="393"/>
                </a:cxn>
                <a:cxn ang="0">
                  <a:pos x="0" y="302"/>
                </a:cxn>
                <a:cxn ang="0">
                  <a:pos x="6" y="302"/>
                </a:cxn>
                <a:cxn ang="0">
                  <a:pos x="14" y="325"/>
                </a:cxn>
                <a:cxn ang="0">
                  <a:pos x="29" y="352"/>
                </a:cxn>
                <a:cxn ang="0">
                  <a:pos x="53" y="375"/>
                </a:cxn>
                <a:cxn ang="0">
                  <a:pos x="88" y="391"/>
                </a:cxn>
                <a:cxn ang="0">
                  <a:pos x="133" y="391"/>
                </a:cxn>
                <a:cxn ang="0">
                  <a:pos x="170" y="372"/>
                </a:cxn>
                <a:cxn ang="0">
                  <a:pos x="189" y="342"/>
                </a:cxn>
                <a:cxn ang="0">
                  <a:pos x="193" y="313"/>
                </a:cxn>
                <a:cxn ang="0">
                  <a:pos x="185" y="279"/>
                </a:cxn>
                <a:cxn ang="0">
                  <a:pos x="164" y="254"/>
                </a:cxn>
                <a:cxn ang="0">
                  <a:pos x="132" y="234"/>
                </a:cxn>
                <a:cxn ang="0">
                  <a:pos x="92" y="213"/>
                </a:cxn>
                <a:cxn ang="0">
                  <a:pos x="51" y="189"/>
                </a:cxn>
                <a:cxn ang="0">
                  <a:pos x="22" y="162"/>
                </a:cxn>
                <a:cxn ang="0">
                  <a:pos x="7" y="128"/>
                </a:cxn>
                <a:cxn ang="0">
                  <a:pos x="7" y="86"/>
                </a:cxn>
                <a:cxn ang="0">
                  <a:pos x="19" y="56"/>
                </a:cxn>
                <a:cxn ang="0">
                  <a:pos x="38" y="33"/>
                </a:cxn>
                <a:cxn ang="0">
                  <a:pos x="66" y="15"/>
                </a:cxn>
                <a:cxn ang="0">
                  <a:pos x="108" y="2"/>
                </a:cxn>
              </a:cxnLst>
              <a:rect l="0" t="0" r="r" b="b"/>
              <a:pathLst>
                <a:path w="249" h="420">
                  <a:moveTo>
                    <a:pt x="131" y="0"/>
                  </a:moveTo>
                  <a:lnTo>
                    <a:pt x="147" y="2"/>
                  </a:lnTo>
                  <a:lnTo>
                    <a:pt x="168" y="5"/>
                  </a:lnTo>
                  <a:lnTo>
                    <a:pt x="192" y="12"/>
                  </a:lnTo>
                  <a:lnTo>
                    <a:pt x="217" y="24"/>
                  </a:lnTo>
                  <a:lnTo>
                    <a:pt x="219" y="24"/>
                  </a:lnTo>
                  <a:lnTo>
                    <a:pt x="222" y="96"/>
                  </a:lnTo>
                  <a:lnTo>
                    <a:pt x="216" y="96"/>
                  </a:lnTo>
                  <a:lnTo>
                    <a:pt x="216" y="93"/>
                  </a:lnTo>
                  <a:lnTo>
                    <a:pt x="211" y="82"/>
                  </a:lnTo>
                  <a:lnTo>
                    <a:pt x="204" y="69"/>
                  </a:lnTo>
                  <a:lnTo>
                    <a:pt x="194" y="56"/>
                  </a:lnTo>
                  <a:lnTo>
                    <a:pt x="181" y="44"/>
                  </a:lnTo>
                  <a:lnTo>
                    <a:pt x="165" y="35"/>
                  </a:lnTo>
                  <a:lnTo>
                    <a:pt x="146" y="27"/>
                  </a:lnTo>
                  <a:lnTo>
                    <a:pt x="124" y="25"/>
                  </a:lnTo>
                  <a:lnTo>
                    <a:pt x="105" y="27"/>
                  </a:lnTo>
                  <a:lnTo>
                    <a:pt x="88" y="33"/>
                  </a:lnTo>
                  <a:lnTo>
                    <a:pt x="77" y="42"/>
                  </a:lnTo>
                  <a:lnTo>
                    <a:pt x="67" y="53"/>
                  </a:lnTo>
                  <a:lnTo>
                    <a:pt x="60" y="65"/>
                  </a:lnTo>
                  <a:lnTo>
                    <a:pt x="57" y="77"/>
                  </a:lnTo>
                  <a:lnTo>
                    <a:pt x="55" y="89"/>
                  </a:lnTo>
                  <a:lnTo>
                    <a:pt x="58" y="105"/>
                  </a:lnTo>
                  <a:lnTo>
                    <a:pt x="64" y="119"/>
                  </a:lnTo>
                  <a:lnTo>
                    <a:pt x="75" y="132"/>
                  </a:lnTo>
                  <a:lnTo>
                    <a:pt x="91" y="144"/>
                  </a:lnTo>
                  <a:lnTo>
                    <a:pt x="112" y="157"/>
                  </a:lnTo>
                  <a:lnTo>
                    <a:pt x="147" y="175"/>
                  </a:lnTo>
                  <a:lnTo>
                    <a:pt x="185" y="196"/>
                  </a:lnTo>
                  <a:lnTo>
                    <a:pt x="203" y="208"/>
                  </a:lnTo>
                  <a:lnTo>
                    <a:pt x="218" y="221"/>
                  </a:lnTo>
                  <a:lnTo>
                    <a:pt x="230" y="236"/>
                  </a:lnTo>
                  <a:lnTo>
                    <a:pt x="240" y="254"/>
                  </a:lnTo>
                  <a:lnTo>
                    <a:pt x="246" y="274"/>
                  </a:lnTo>
                  <a:lnTo>
                    <a:pt x="249" y="297"/>
                  </a:lnTo>
                  <a:lnTo>
                    <a:pt x="246" y="321"/>
                  </a:lnTo>
                  <a:lnTo>
                    <a:pt x="240" y="342"/>
                  </a:lnTo>
                  <a:lnTo>
                    <a:pt x="230" y="361"/>
                  </a:lnTo>
                  <a:lnTo>
                    <a:pt x="214" y="379"/>
                  </a:lnTo>
                  <a:lnTo>
                    <a:pt x="193" y="396"/>
                  </a:lnTo>
                  <a:lnTo>
                    <a:pt x="168" y="409"/>
                  </a:lnTo>
                  <a:lnTo>
                    <a:pt x="143" y="418"/>
                  </a:lnTo>
                  <a:lnTo>
                    <a:pt x="114" y="420"/>
                  </a:lnTo>
                  <a:lnTo>
                    <a:pt x="85" y="416"/>
                  </a:lnTo>
                  <a:lnTo>
                    <a:pt x="59" y="411"/>
                  </a:lnTo>
                  <a:lnTo>
                    <a:pt x="37" y="402"/>
                  </a:lnTo>
                  <a:lnTo>
                    <a:pt x="18" y="393"/>
                  </a:lnTo>
                  <a:lnTo>
                    <a:pt x="2" y="385"/>
                  </a:lnTo>
                  <a:lnTo>
                    <a:pt x="0" y="302"/>
                  </a:lnTo>
                  <a:lnTo>
                    <a:pt x="6" y="301"/>
                  </a:lnTo>
                  <a:lnTo>
                    <a:pt x="6" y="302"/>
                  </a:lnTo>
                  <a:lnTo>
                    <a:pt x="9" y="313"/>
                  </a:lnTo>
                  <a:lnTo>
                    <a:pt x="14" y="325"/>
                  </a:lnTo>
                  <a:lnTo>
                    <a:pt x="21" y="337"/>
                  </a:lnTo>
                  <a:lnTo>
                    <a:pt x="29" y="352"/>
                  </a:lnTo>
                  <a:lnTo>
                    <a:pt x="40" y="363"/>
                  </a:lnTo>
                  <a:lnTo>
                    <a:pt x="53" y="375"/>
                  </a:lnTo>
                  <a:lnTo>
                    <a:pt x="70" y="385"/>
                  </a:lnTo>
                  <a:lnTo>
                    <a:pt x="88" y="391"/>
                  </a:lnTo>
                  <a:lnTo>
                    <a:pt x="111" y="393"/>
                  </a:lnTo>
                  <a:lnTo>
                    <a:pt x="133" y="391"/>
                  </a:lnTo>
                  <a:lnTo>
                    <a:pt x="153" y="383"/>
                  </a:lnTo>
                  <a:lnTo>
                    <a:pt x="170" y="372"/>
                  </a:lnTo>
                  <a:lnTo>
                    <a:pt x="180" y="358"/>
                  </a:lnTo>
                  <a:lnTo>
                    <a:pt x="189" y="342"/>
                  </a:lnTo>
                  <a:lnTo>
                    <a:pt x="192" y="327"/>
                  </a:lnTo>
                  <a:lnTo>
                    <a:pt x="193" y="313"/>
                  </a:lnTo>
                  <a:lnTo>
                    <a:pt x="191" y="294"/>
                  </a:lnTo>
                  <a:lnTo>
                    <a:pt x="185" y="279"/>
                  </a:lnTo>
                  <a:lnTo>
                    <a:pt x="177" y="266"/>
                  </a:lnTo>
                  <a:lnTo>
                    <a:pt x="164" y="254"/>
                  </a:lnTo>
                  <a:lnTo>
                    <a:pt x="150" y="244"/>
                  </a:lnTo>
                  <a:lnTo>
                    <a:pt x="132" y="234"/>
                  </a:lnTo>
                  <a:lnTo>
                    <a:pt x="112" y="224"/>
                  </a:lnTo>
                  <a:lnTo>
                    <a:pt x="92" y="213"/>
                  </a:lnTo>
                  <a:lnTo>
                    <a:pt x="70" y="201"/>
                  </a:lnTo>
                  <a:lnTo>
                    <a:pt x="51" y="189"/>
                  </a:lnTo>
                  <a:lnTo>
                    <a:pt x="35" y="177"/>
                  </a:lnTo>
                  <a:lnTo>
                    <a:pt x="22" y="162"/>
                  </a:lnTo>
                  <a:lnTo>
                    <a:pt x="13" y="147"/>
                  </a:lnTo>
                  <a:lnTo>
                    <a:pt x="7" y="128"/>
                  </a:lnTo>
                  <a:lnTo>
                    <a:pt x="6" y="106"/>
                  </a:lnTo>
                  <a:lnTo>
                    <a:pt x="7" y="86"/>
                  </a:lnTo>
                  <a:lnTo>
                    <a:pt x="13" y="70"/>
                  </a:lnTo>
                  <a:lnTo>
                    <a:pt x="19" y="56"/>
                  </a:lnTo>
                  <a:lnTo>
                    <a:pt x="28" y="44"/>
                  </a:lnTo>
                  <a:lnTo>
                    <a:pt x="38" y="33"/>
                  </a:lnTo>
                  <a:lnTo>
                    <a:pt x="47" y="25"/>
                  </a:lnTo>
                  <a:lnTo>
                    <a:pt x="66" y="15"/>
                  </a:lnTo>
                  <a:lnTo>
                    <a:pt x="86" y="7"/>
                  </a:lnTo>
                  <a:lnTo>
                    <a:pt x="108" y="2"/>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9"/>
            <p:cNvSpPr>
              <a:spLocks/>
            </p:cNvSpPr>
            <p:nvPr userDrawn="1"/>
          </p:nvSpPr>
          <p:spPr bwMode="auto">
            <a:xfrm>
              <a:off x="3598863" y="1414463"/>
              <a:ext cx="155575" cy="261938"/>
            </a:xfrm>
            <a:custGeom>
              <a:avLst/>
              <a:gdLst/>
              <a:ahLst/>
              <a:cxnLst>
                <a:cxn ang="0">
                  <a:pos x="116" y="0"/>
                </a:cxn>
                <a:cxn ang="0">
                  <a:pos x="153" y="7"/>
                </a:cxn>
                <a:cxn ang="0">
                  <a:pos x="173" y="19"/>
                </a:cxn>
                <a:cxn ang="0">
                  <a:pos x="171" y="76"/>
                </a:cxn>
                <a:cxn ang="0">
                  <a:pos x="167" y="65"/>
                </a:cxn>
                <a:cxn ang="0">
                  <a:pos x="155" y="45"/>
                </a:cxn>
                <a:cxn ang="0">
                  <a:pos x="132" y="29"/>
                </a:cxn>
                <a:cxn ang="0">
                  <a:pos x="99" y="22"/>
                </a:cxn>
                <a:cxn ang="0">
                  <a:pos x="68" y="29"/>
                </a:cxn>
                <a:cxn ang="0">
                  <a:pos x="52" y="48"/>
                </a:cxn>
                <a:cxn ang="0">
                  <a:pos x="46" y="70"/>
                </a:cxn>
                <a:cxn ang="0">
                  <a:pos x="52" y="92"/>
                </a:cxn>
                <a:cxn ang="0">
                  <a:pos x="72" y="110"/>
                </a:cxn>
                <a:cxn ang="0">
                  <a:pos x="108" y="130"/>
                </a:cxn>
                <a:cxn ang="0">
                  <a:pos x="134" y="144"/>
                </a:cxn>
                <a:cxn ang="0">
                  <a:pos x="165" y="165"/>
                </a:cxn>
                <a:cxn ang="0">
                  <a:pos x="188" y="194"/>
                </a:cxn>
                <a:cxn ang="0">
                  <a:pos x="197" y="234"/>
                </a:cxn>
                <a:cxn ang="0">
                  <a:pos x="185" y="280"/>
                </a:cxn>
                <a:cxn ang="0">
                  <a:pos x="153" y="312"/>
                </a:cxn>
                <a:cxn ang="0">
                  <a:pos x="112" y="328"/>
                </a:cxn>
                <a:cxn ang="0">
                  <a:pos x="67" y="328"/>
                </a:cxn>
                <a:cxn ang="0">
                  <a:pos x="29" y="316"/>
                </a:cxn>
                <a:cxn ang="0">
                  <a:pos x="2" y="302"/>
                </a:cxn>
                <a:cxn ang="0">
                  <a:pos x="4" y="236"/>
                </a:cxn>
                <a:cxn ang="0">
                  <a:pos x="9" y="250"/>
                </a:cxn>
                <a:cxn ang="0">
                  <a:pos x="23" y="275"/>
                </a:cxn>
                <a:cxn ang="0">
                  <a:pos x="49" y="296"/>
                </a:cxn>
                <a:cxn ang="0">
                  <a:pos x="87" y="307"/>
                </a:cxn>
                <a:cxn ang="0">
                  <a:pos x="121" y="299"/>
                </a:cxn>
                <a:cxn ang="0">
                  <a:pos x="144" y="276"/>
                </a:cxn>
                <a:cxn ang="0">
                  <a:pos x="151" y="254"/>
                </a:cxn>
                <a:cxn ang="0">
                  <a:pos x="148" y="230"/>
                </a:cxn>
                <a:cxn ang="0">
                  <a:pos x="134" y="207"/>
                </a:cxn>
                <a:cxn ang="0">
                  <a:pos x="108" y="189"/>
                </a:cxn>
                <a:cxn ang="0">
                  <a:pos x="75" y="171"/>
                </a:cxn>
                <a:cxn ang="0">
                  <a:pos x="36" y="149"/>
                </a:cxn>
                <a:cxn ang="0">
                  <a:pos x="13" y="121"/>
                </a:cxn>
                <a:cxn ang="0">
                  <a:pos x="4" y="83"/>
                </a:cxn>
                <a:cxn ang="0">
                  <a:pos x="15" y="43"/>
                </a:cxn>
                <a:cxn ang="0">
                  <a:pos x="45" y="15"/>
                </a:cxn>
                <a:cxn ang="0">
                  <a:pos x="82" y="2"/>
                </a:cxn>
              </a:cxnLst>
              <a:rect l="0" t="0" r="r" b="b"/>
              <a:pathLst>
                <a:path w="197" h="330">
                  <a:moveTo>
                    <a:pt x="103" y="0"/>
                  </a:moveTo>
                  <a:lnTo>
                    <a:pt x="116" y="0"/>
                  </a:lnTo>
                  <a:lnTo>
                    <a:pt x="134" y="3"/>
                  </a:lnTo>
                  <a:lnTo>
                    <a:pt x="153" y="7"/>
                  </a:lnTo>
                  <a:lnTo>
                    <a:pt x="172" y="17"/>
                  </a:lnTo>
                  <a:lnTo>
                    <a:pt x="173" y="19"/>
                  </a:lnTo>
                  <a:lnTo>
                    <a:pt x="177" y="75"/>
                  </a:lnTo>
                  <a:lnTo>
                    <a:pt x="171" y="76"/>
                  </a:lnTo>
                  <a:lnTo>
                    <a:pt x="171" y="74"/>
                  </a:lnTo>
                  <a:lnTo>
                    <a:pt x="167" y="65"/>
                  </a:lnTo>
                  <a:lnTo>
                    <a:pt x="162" y="56"/>
                  </a:lnTo>
                  <a:lnTo>
                    <a:pt x="155" y="45"/>
                  </a:lnTo>
                  <a:lnTo>
                    <a:pt x="145" y="37"/>
                  </a:lnTo>
                  <a:lnTo>
                    <a:pt x="132" y="29"/>
                  </a:lnTo>
                  <a:lnTo>
                    <a:pt x="116" y="24"/>
                  </a:lnTo>
                  <a:lnTo>
                    <a:pt x="99" y="22"/>
                  </a:lnTo>
                  <a:lnTo>
                    <a:pt x="82" y="23"/>
                  </a:lnTo>
                  <a:lnTo>
                    <a:pt x="68" y="29"/>
                  </a:lnTo>
                  <a:lnTo>
                    <a:pt x="59" y="37"/>
                  </a:lnTo>
                  <a:lnTo>
                    <a:pt x="52" y="48"/>
                  </a:lnTo>
                  <a:lnTo>
                    <a:pt x="47" y="59"/>
                  </a:lnTo>
                  <a:lnTo>
                    <a:pt x="46" y="70"/>
                  </a:lnTo>
                  <a:lnTo>
                    <a:pt x="47" y="82"/>
                  </a:lnTo>
                  <a:lnTo>
                    <a:pt x="52" y="92"/>
                  </a:lnTo>
                  <a:lnTo>
                    <a:pt x="60" y="102"/>
                  </a:lnTo>
                  <a:lnTo>
                    <a:pt x="72" y="110"/>
                  </a:lnTo>
                  <a:lnTo>
                    <a:pt x="87" y="119"/>
                  </a:lnTo>
                  <a:lnTo>
                    <a:pt x="108" y="130"/>
                  </a:lnTo>
                  <a:lnTo>
                    <a:pt x="116" y="135"/>
                  </a:lnTo>
                  <a:lnTo>
                    <a:pt x="134" y="144"/>
                  </a:lnTo>
                  <a:lnTo>
                    <a:pt x="151" y="155"/>
                  </a:lnTo>
                  <a:lnTo>
                    <a:pt x="165" y="165"/>
                  </a:lnTo>
                  <a:lnTo>
                    <a:pt x="178" y="178"/>
                  </a:lnTo>
                  <a:lnTo>
                    <a:pt x="188" y="194"/>
                  </a:lnTo>
                  <a:lnTo>
                    <a:pt x="194" y="213"/>
                  </a:lnTo>
                  <a:lnTo>
                    <a:pt x="197" y="234"/>
                  </a:lnTo>
                  <a:lnTo>
                    <a:pt x="193" y="257"/>
                  </a:lnTo>
                  <a:lnTo>
                    <a:pt x="185" y="280"/>
                  </a:lnTo>
                  <a:lnTo>
                    <a:pt x="171" y="299"/>
                  </a:lnTo>
                  <a:lnTo>
                    <a:pt x="153" y="312"/>
                  </a:lnTo>
                  <a:lnTo>
                    <a:pt x="133" y="322"/>
                  </a:lnTo>
                  <a:lnTo>
                    <a:pt x="112" y="328"/>
                  </a:lnTo>
                  <a:lnTo>
                    <a:pt x="91" y="330"/>
                  </a:lnTo>
                  <a:lnTo>
                    <a:pt x="67" y="328"/>
                  </a:lnTo>
                  <a:lnTo>
                    <a:pt x="47" y="323"/>
                  </a:lnTo>
                  <a:lnTo>
                    <a:pt x="29" y="316"/>
                  </a:lnTo>
                  <a:lnTo>
                    <a:pt x="3" y="303"/>
                  </a:lnTo>
                  <a:lnTo>
                    <a:pt x="2" y="302"/>
                  </a:lnTo>
                  <a:lnTo>
                    <a:pt x="0" y="236"/>
                  </a:lnTo>
                  <a:lnTo>
                    <a:pt x="4" y="236"/>
                  </a:lnTo>
                  <a:lnTo>
                    <a:pt x="4" y="239"/>
                  </a:lnTo>
                  <a:lnTo>
                    <a:pt x="9" y="250"/>
                  </a:lnTo>
                  <a:lnTo>
                    <a:pt x="15" y="262"/>
                  </a:lnTo>
                  <a:lnTo>
                    <a:pt x="23" y="275"/>
                  </a:lnTo>
                  <a:lnTo>
                    <a:pt x="35" y="287"/>
                  </a:lnTo>
                  <a:lnTo>
                    <a:pt x="49" y="296"/>
                  </a:lnTo>
                  <a:lnTo>
                    <a:pt x="66" y="303"/>
                  </a:lnTo>
                  <a:lnTo>
                    <a:pt x="87" y="307"/>
                  </a:lnTo>
                  <a:lnTo>
                    <a:pt x="106" y="305"/>
                  </a:lnTo>
                  <a:lnTo>
                    <a:pt x="121" y="299"/>
                  </a:lnTo>
                  <a:lnTo>
                    <a:pt x="134" y="289"/>
                  </a:lnTo>
                  <a:lnTo>
                    <a:pt x="144" y="276"/>
                  </a:lnTo>
                  <a:lnTo>
                    <a:pt x="148" y="264"/>
                  </a:lnTo>
                  <a:lnTo>
                    <a:pt x="151" y="254"/>
                  </a:lnTo>
                  <a:lnTo>
                    <a:pt x="151" y="247"/>
                  </a:lnTo>
                  <a:lnTo>
                    <a:pt x="148" y="230"/>
                  </a:lnTo>
                  <a:lnTo>
                    <a:pt x="144" y="217"/>
                  </a:lnTo>
                  <a:lnTo>
                    <a:pt x="134" y="207"/>
                  </a:lnTo>
                  <a:lnTo>
                    <a:pt x="122" y="198"/>
                  </a:lnTo>
                  <a:lnTo>
                    <a:pt x="108" y="189"/>
                  </a:lnTo>
                  <a:lnTo>
                    <a:pt x="91" y="181"/>
                  </a:lnTo>
                  <a:lnTo>
                    <a:pt x="75" y="171"/>
                  </a:lnTo>
                  <a:lnTo>
                    <a:pt x="54" y="161"/>
                  </a:lnTo>
                  <a:lnTo>
                    <a:pt x="36" y="149"/>
                  </a:lnTo>
                  <a:lnTo>
                    <a:pt x="22" y="136"/>
                  </a:lnTo>
                  <a:lnTo>
                    <a:pt x="13" y="121"/>
                  </a:lnTo>
                  <a:lnTo>
                    <a:pt x="6" y="103"/>
                  </a:lnTo>
                  <a:lnTo>
                    <a:pt x="4" y="83"/>
                  </a:lnTo>
                  <a:lnTo>
                    <a:pt x="8" y="62"/>
                  </a:lnTo>
                  <a:lnTo>
                    <a:pt x="15" y="43"/>
                  </a:lnTo>
                  <a:lnTo>
                    <a:pt x="28" y="28"/>
                  </a:lnTo>
                  <a:lnTo>
                    <a:pt x="45" y="15"/>
                  </a:lnTo>
                  <a:lnTo>
                    <a:pt x="62" y="6"/>
                  </a:lnTo>
                  <a:lnTo>
                    <a:pt x="82" y="2"/>
                  </a:lnTo>
                  <a:lnTo>
                    <a:pt x="10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20"/>
            <p:cNvSpPr>
              <a:spLocks/>
            </p:cNvSpPr>
            <p:nvPr userDrawn="1"/>
          </p:nvSpPr>
          <p:spPr bwMode="auto">
            <a:xfrm>
              <a:off x="3795713" y="1414463"/>
              <a:ext cx="157163" cy="261938"/>
            </a:xfrm>
            <a:custGeom>
              <a:avLst/>
              <a:gdLst/>
              <a:ahLst/>
              <a:cxnLst>
                <a:cxn ang="0">
                  <a:pos x="117" y="0"/>
                </a:cxn>
                <a:cxn ang="0">
                  <a:pos x="154" y="7"/>
                </a:cxn>
                <a:cxn ang="0">
                  <a:pos x="174" y="19"/>
                </a:cxn>
                <a:cxn ang="0">
                  <a:pos x="171" y="76"/>
                </a:cxn>
                <a:cxn ang="0">
                  <a:pos x="168" y="65"/>
                </a:cxn>
                <a:cxn ang="0">
                  <a:pos x="156" y="45"/>
                </a:cxn>
                <a:cxn ang="0">
                  <a:pos x="134" y="29"/>
                </a:cxn>
                <a:cxn ang="0">
                  <a:pos x="99" y="22"/>
                </a:cxn>
                <a:cxn ang="0">
                  <a:pos x="69" y="29"/>
                </a:cxn>
                <a:cxn ang="0">
                  <a:pos x="51" y="48"/>
                </a:cxn>
                <a:cxn ang="0">
                  <a:pos x="46" y="70"/>
                </a:cxn>
                <a:cxn ang="0">
                  <a:pos x="52" y="92"/>
                </a:cxn>
                <a:cxn ang="0">
                  <a:pos x="72" y="110"/>
                </a:cxn>
                <a:cxn ang="0">
                  <a:pos x="110" y="130"/>
                </a:cxn>
                <a:cxn ang="0">
                  <a:pos x="135" y="144"/>
                </a:cxn>
                <a:cxn ang="0">
                  <a:pos x="167" y="165"/>
                </a:cxn>
                <a:cxn ang="0">
                  <a:pos x="189" y="194"/>
                </a:cxn>
                <a:cxn ang="0">
                  <a:pos x="198" y="234"/>
                </a:cxn>
                <a:cxn ang="0">
                  <a:pos x="191" y="269"/>
                </a:cxn>
                <a:cxn ang="0">
                  <a:pos x="170" y="299"/>
                </a:cxn>
                <a:cxn ang="0">
                  <a:pos x="135" y="322"/>
                </a:cxn>
                <a:cxn ang="0">
                  <a:pos x="92" y="330"/>
                </a:cxn>
                <a:cxn ang="0">
                  <a:pos x="48" y="323"/>
                </a:cxn>
                <a:cxn ang="0">
                  <a:pos x="15" y="309"/>
                </a:cxn>
                <a:cxn ang="0">
                  <a:pos x="3" y="302"/>
                </a:cxn>
                <a:cxn ang="0">
                  <a:pos x="6" y="236"/>
                </a:cxn>
                <a:cxn ang="0">
                  <a:pos x="10" y="250"/>
                </a:cxn>
                <a:cxn ang="0">
                  <a:pos x="24" y="275"/>
                </a:cxn>
                <a:cxn ang="0">
                  <a:pos x="49" y="296"/>
                </a:cxn>
                <a:cxn ang="0">
                  <a:pos x="89" y="307"/>
                </a:cxn>
                <a:cxn ang="0">
                  <a:pos x="122" y="299"/>
                </a:cxn>
                <a:cxn ang="0">
                  <a:pos x="144" y="276"/>
                </a:cxn>
                <a:cxn ang="0">
                  <a:pos x="152" y="254"/>
                </a:cxn>
                <a:cxn ang="0">
                  <a:pos x="150" y="230"/>
                </a:cxn>
                <a:cxn ang="0">
                  <a:pos x="136" y="207"/>
                </a:cxn>
                <a:cxn ang="0">
                  <a:pos x="110" y="189"/>
                </a:cxn>
                <a:cxn ang="0">
                  <a:pos x="75" y="171"/>
                </a:cxn>
                <a:cxn ang="0">
                  <a:pos x="38" y="149"/>
                </a:cxn>
                <a:cxn ang="0">
                  <a:pos x="13" y="121"/>
                </a:cxn>
                <a:cxn ang="0">
                  <a:pos x="5" y="83"/>
                </a:cxn>
                <a:cxn ang="0">
                  <a:pos x="17" y="43"/>
                </a:cxn>
                <a:cxn ang="0">
                  <a:pos x="45" y="15"/>
                </a:cxn>
                <a:cxn ang="0">
                  <a:pos x="84" y="2"/>
                </a:cxn>
              </a:cxnLst>
              <a:rect l="0" t="0" r="r" b="b"/>
              <a:pathLst>
                <a:path w="198" h="330">
                  <a:moveTo>
                    <a:pt x="105" y="0"/>
                  </a:moveTo>
                  <a:lnTo>
                    <a:pt x="117" y="0"/>
                  </a:lnTo>
                  <a:lnTo>
                    <a:pt x="135" y="3"/>
                  </a:lnTo>
                  <a:lnTo>
                    <a:pt x="154" y="7"/>
                  </a:lnTo>
                  <a:lnTo>
                    <a:pt x="174" y="17"/>
                  </a:lnTo>
                  <a:lnTo>
                    <a:pt x="174" y="19"/>
                  </a:lnTo>
                  <a:lnTo>
                    <a:pt x="176" y="75"/>
                  </a:lnTo>
                  <a:lnTo>
                    <a:pt x="171" y="76"/>
                  </a:lnTo>
                  <a:lnTo>
                    <a:pt x="170" y="74"/>
                  </a:lnTo>
                  <a:lnTo>
                    <a:pt x="168" y="65"/>
                  </a:lnTo>
                  <a:lnTo>
                    <a:pt x="163" y="56"/>
                  </a:lnTo>
                  <a:lnTo>
                    <a:pt x="156" y="45"/>
                  </a:lnTo>
                  <a:lnTo>
                    <a:pt x="145" y="37"/>
                  </a:lnTo>
                  <a:lnTo>
                    <a:pt x="134" y="29"/>
                  </a:lnTo>
                  <a:lnTo>
                    <a:pt x="118" y="24"/>
                  </a:lnTo>
                  <a:lnTo>
                    <a:pt x="99" y="22"/>
                  </a:lnTo>
                  <a:lnTo>
                    <a:pt x="82" y="23"/>
                  </a:lnTo>
                  <a:lnTo>
                    <a:pt x="69" y="29"/>
                  </a:lnTo>
                  <a:lnTo>
                    <a:pt x="58" y="37"/>
                  </a:lnTo>
                  <a:lnTo>
                    <a:pt x="51" y="48"/>
                  </a:lnTo>
                  <a:lnTo>
                    <a:pt x="48" y="59"/>
                  </a:lnTo>
                  <a:lnTo>
                    <a:pt x="46" y="70"/>
                  </a:lnTo>
                  <a:lnTo>
                    <a:pt x="48" y="82"/>
                  </a:lnTo>
                  <a:lnTo>
                    <a:pt x="52" y="92"/>
                  </a:lnTo>
                  <a:lnTo>
                    <a:pt x="60" y="102"/>
                  </a:lnTo>
                  <a:lnTo>
                    <a:pt x="72" y="110"/>
                  </a:lnTo>
                  <a:lnTo>
                    <a:pt x="89" y="119"/>
                  </a:lnTo>
                  <a:lnTo>
                    <a:pt x="110" y="130"/>
                  </a:lnTo>
                  <a:lnTo>
                    <a:pt x="117" y="135"/>
                  </a:lnTo>
                  <a:lnTo>
                    <a:pt x="135" y="144"/>
                  </a:lnTo>
                  <a:lnTo>
                    <a:pt x="151" y="155"/>
                  </a:lnTo>
                  <a:lnTo>
                    <a:pt x="167" y="165"/>
                  </a:lnTo>
                  <a:lnTo>
                    <a:pt x="179" y="178"/>
                  </a:lnTo>
                  <a:lnTo>
                    <a:pt x="189" y="194"/>
                  </a:lnTo>
                  <a:lnTo>
                    <a:pt x="196" y="213"/>
                  </a:lnTo>
                  <a:lnTo>
                    <a:pt x="198" y="234"/>
                  </a:lnTo>
                  <a:lnTo>
                    <a:pt x="197" y="251"/>
                  </a:lnTo>
                  <a:lnTo>
                    <a:pt x="191" y="269"/>
                  </a:lnTo>
                  <a:lnTo>
                    <a:pt x="183" y="284"/>
                  </a:lnTo>
                  <a:lnTo>
                    <a:pt x="170" y="299"/>
                  </a:lnTo>
                  <a:lnTo>
                    <a:pt x="154" y="312"/>
                  </a:lnTo>
                  <a:lnTo>
                    <a:pt x="135" y="322"/>
                  </a:lnTo>
                  <a:lnTo>
                    <a:pt x="113" y="328"/>
                  </a:lnTo>
                  <a:lnTo>
                    <a:pt x="92" y="330"/>
                  </a:lnTo>
                  <a:lnTo>
                    <a:pt x="69" y="328"/>
                  </a:lnTo>
                  <a:lnTo>
                    <a:pt x="48" y="323"/>
                  </a:lnTo>
                  <a:lnTo>
                    <a:pt x="30" y="316"/>
                  </a:lnTo>
                  <a:lnTo>
                    <a:pt x="15" y="309"/>
                  </a:lnTo>
                  <a:lnTo>
                    <a:pt x="3" y="303"/>
                  </a:lnTo>
                  <a:lnTo>
                    <a:pt x="3" y="302"/>
                  </a:lnTo>
                  <a:lnTo>
                    <a:pt x="0" y="236"/>
                  </a:lnTo>
                  <a:lnTo>
                    <a:pt x="6" y="236"/>
                  </a:lnTo>
                  <a:lnTo>
                    <a:pt x="6" y="239"/>
                  </a:lnTo>
                  <a:lnTo>
                    <a:pt x="10" y="250"/>
                  </a:lnTo>
                  <a:lnTo>
                    <a:pt x="16" y="262"/>
                  </a:lnTo>
                  <a:lnTo>
                    <a:pt x="24" y="275"/>
                  </a:lnTo>
                  <a:lnTo>
                    <a:pt x="35" y="287"/>
                  </a:lnTo>
                  <a:lnTo>
                    <a:pt x="49" y="296"/>
                  </a:lnTo>
                  <a:lnTo>
                    <a:pt x="68" y="303"/>
                  </a:lnTo>
                  <a:lnTo>
                    <a:pt x="89" y="307"/>
                  </a:lnTo>
                  <a:lnTo>
                    <a:pt x="106" y="305"/>
                  </a:lnTo>
                  <a:lnTo>
                    <a:pt x="122" y="299"/>
                  </a:lnTo>
                  <a:lnTo>
                    <a:pt x="135" y="289"/>
                  </a:lnTo>
                  <a:lnTo>
                    <a:pt x="144" y="276"/>
                  </a:lnTo>
                  <a:lnTo>
                    <a:pt x="150" y="264"/>
                  </a:lnTo>
                  <a:lnTo>
                    <a:pt x="152" y="254"/>
                  </a:lnTo>
                  <a:lnTo>
                    <a:pt x="152" y="247"/>
                  </a:lnTo>
                  <a:lnTo>
                    <a:pt x="150" y="230"/>
                  </a:lnTo>
                  <a:lnTo>
                    <a:pt x="145" y="217"/>
                  </a:lnTo>
                  <a:lnTo>
                    <a:pt x="136" y="207"/>
                  </a:lnTo>
                  <a:lnTo>
                    <a:pt x="124" y="198"/>
                  </a:lnTo>
                  <a:lnTo>
                    <a:pt x="110" y="189"/>
                  </a:lnTo>
                  <a:lnTo>
                    <a:pt x="92" y="181"/>
                  </a:lnTo>
                  <a:lnTo>
                    <a:pt x="75" y="171"/>
                  </a:lnTo>
                  <a:lnTo>
                    <a:pt x="55" y="161"/>
                  </a:lnTo>
                  <a:lnTo>
                    <a:pt x="38" y="149"/>
                  </a:lnTo>
                  <a:lnTo>
                    <a:pt x="24" y="136"/>
                  </a:lnTo>
                  <a:lnTo>
                    <a:pt x="13" y="121"/>
                  </a:lnTo>
                  <a:lnTo>
                    <a:pt x="7" y="103"/>
                  </a:lnTo>
                  <a:lnTo>
                    <a:pt x="5" y="83"/>
                  </a:lnTo>
                  <a:lnTo>
                    <a:pt x="9" y="62"/>
                  </a:lnTo>
                  <a:lnTo>
                    <a:pt x="17" y="43"/>
                  </a:lnTo>
                  <a:lnTo>
                    <a:pt x="30" y="28"/>
                  </a:lnTo>
                  <a:lnTo>
                    <a:pt x="45" y="15"/>
                  </a:lnTo>
                  <a:lnTo>
                    <a:pt x="64" y="6"/>
                  </a:lnTo>
                  <a:lnTo>
                    <a:pt x="84" y="2"/>
                  </a:lnTo>
                  <a:lnTo>
                    <a:pt x="10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21"/>
            <p:cNvSpPr>
              <a:spLocks/>
            </p:cNvSpPr>
            <p:nvPr userDrawn="1"/>
          </p:nvSpPr>
          <p:spPr bwMode="auto">
            <a:xfrm>
              <a:off x="3221038" y="1416050"/>
              <a:ext cx="196850" cy="261938"/>
            </a:xfrm>
            <a:custGeom>
              <a:avLst/>
              <a:gdLst/>
              <a:ahLst/>
              <a:cxnLst>
                <a:cxn ang="0">
                  <a:pos x="246" y="0"/>
                </a:cxn>
                <a:cxn ang="0">
                  <a:pos x="246" y="222"/>
                </a:cxn>
                <a:cxn ang="0">
                  <a:pos x="244" y="247"/>
                </a:cxn>
                <a:cxn ang="0">
                  <a:pos x="239" y="268"/>
                </a:cxn>
                <a:cxn ang="0">
                  <a:pos x="231" y="285"/>
                </a:cxn>
                <a:cxn ang="0">
                  <a:pos x="220" y="299"/>
                </a:cxn>
                <a:cxn ang="0">
                  <a:pos x="207" y="310"/>
                </a:cxn>
                <a:cxn ang="0">
                  <a:pos x="194" y="317"/>
                </a:cxn>
                <a:cxn ang="0">
                  <a:pos x="181" y="323"/>
                </a:cxn>
                <a:cxn ang="0">
                  <a:pos x="167" y="326"/>
                </a:cxn>
                <a:cxn ang="0">
                  <a:pos x="155" y="328"/>
                </a:cxn>
                <a:cxn ang="0">
                  <a:pos x="145" y="330"/>
                </a:cxn>
                <a:cxn ang="0">
                  <a:pos x="123" y="330"/>
                </a:cxn>
                <a:cxn ang="0">
                  <a:pos x="107" y="328"/>
                </a:cxn>
                <a:cxn ang="0">
                  <a:pos x="77" y="321"/>
                </a:cxn>
                <a:cxn ang="0">
                  <a:pos x="62" y="314"/>
                </a:cxn>
                <a:cxn ang="0">
                  <a:pos x="48" y="306"/>
                </a:cxn>
                <a:cxn ang="0">
                  <a:pos x="36" y="294"/>
                </a:cxn>
                <a:cxn ang="0">
                  <a:pos x="27" y="279"/>
                </a:cxn>
                <a:cxn ang="0">
                  <a:pos x="20" y="260"/>
                </a:cxn>
                <a:cxn ang="0">
                  <a:pos x="14" y="238"/>
                </a:cxn>
                <a:cxn ang="0">
                  <a:pos x="13" y="211"/>
                </a:cxn>
                <a:cxn ang="0">
                  <a:pos x="13" y="35"/>
                </a:cxn>
                <a:cxn ang="0">
                  <a:pos x="12" y="22"/>
                </a:cxn>
                <a:cxn ang="0">
                  <a:pos x="8" y="13"/>
                </a:cxn>
                <a:cxn ang="0">
                  <a:pos x="0" y="4"/>
                </a:cxn>
                <a:cxn ang="0">
                  <a:pos x="0" y="1"/>
                </a:cxn>
                <a:cxn ang="0">
                  <a:pos x="64" y="1"/>
                </a:cxn>
                <a:cxn ang="0">
                  <a:pos x="62" y="211"/>
                </a:cxn>
                <a:cxn ang="0">
                  <a:pos x="64" y="231"/>
                </a:cxn>
                <a:cxn ang="0">
                  <a:pos x="66" y="248"/>
                </a:cxn>
                <a:cxn ang="0">
                  <a:pos x="71" y="265"/>
                </a:cxn>
                <a:cxn ang="0">
                  <a:pos x="78" y="279"/>
                </a:cxn>
                <a:cxn ang="0">
                  <a:pos x="87" y="290"/>
                </a:cxn>
                <a:cxn ang="0">
                  <a:pos x="100" y="298"/>
                </a:cxn>
                <a:cxn ang="0">
                  <a:pos x="118" y="303"/>
                </a:cxn>
                <a:cxn ang="0">
                  <a:pos x="139" y="305"/>
                </a:cxn>
                <a:cxn ang="0">
                  <a:pos x="161" y="303"/>
                </a:cxn>
                <a:cxn ang="0">
                  <a:pos x="179" y="297"/>
                </a:cxn>
                <a:cxn ang="0">
                  <a:pos x="193" y="288"/>
                </a:cxn>
                <a:cxn ang="0">
                  <a:pos x="204" y="277"/>
                </a:cxn>
                <a:cxn ang="0">
                  <a:pos x="211" y="264"/>
                </a:cxn>
                <a:cxn ang="0">
                  <a:pos x="216" y="249"/>
                </a:cxn>
                <a:cxn ang="0">
                  <a:pos x="218" y="235"/>
                </a:cxn>
                <a:cxn ang="0">
                  <a:pos x="219" y="220"/>
                </a:cxn>
                <a:cxn ang="0">
                  <a:pos x="219" y="33"/>
                </a:cxn>
                <a:cxn ang="0">
                  <a:pos x="218" y="20"/>
                </a:cxn>
                <a:cxn ang="0">
                  <a:pos x="216" y="11"/>
                </a:cxn>
                <a:cxn ang="0">
                  <a:pos x="212" y="7"/>
                </a:cxn>
                <a:cxn ang="0">
                  <a:pos x="209" y="4"/>
                </a:cxn>
                <a:cxn ang="0">
                  <a:pos x="209" y="1"/>
                </a:cxn>
                <a:cxn ang="0">
                  <a:pos x="246" y="0"/>
                </a:cxn>
              </a:cxnLst>
              <a:rect l="0" t="0" r="r" b="b"/>
              <a:pathLst>
                <a:path w="246" h="330">
                  <a:moveTo>
                    <a:pt x="246" y="0"/>
                  </a:moveTo>
                  <a:lnTo>
                    <a:pt x="246" y="222"/>
                  </a:lnTo>
                  <a:lnTo>
                    <a:pt x="244" y="247"/>
                  </a:lnTo>
                  <a:lnTo>
                    <a:pt x="239" y="268"/>
                  </a:lnTo>
                  <a:lnTo>
                    <a:pt x="231" y="285"/>
                  </a:lnTo>
                  <a:lnTo>
                    <a:pt x="220" y="299"/>
                  </a:lnTo>
                  <a:lnTo>
                    <a:pt x="207" y="310"/>
                  </a:lnTo>
                  <a:lnTo>
                    <a:pt x="194" y="317"/>
                  </a:lnTo>
                  <a:lnTo>
                    <a:pt x="181" y="323"/>
                  </a:lnTo>
                  <a:lnTo>
                    <a:pt x="167" y="326"/>
                  </a:lnTo>
                  <a:lnTo>
                    <a:pt x="155" y="328"/>
                  </a:lnTo>
                  <a:lnTo>
                    <a:pt x="145" y="330"/>
                  </a:lnTo>
                  <a:lnTo>
                    <a:pt x="123" y="330"/>
                  </a:lnTo>
                  <a:lnTo>
                    <a:pt x="107" y="328"/>
                  </a:lnTo>
                  <a:lnTo>
                    <a:pt x="77" y="321"/>
                  </a:lnTo>
                  <a:lnTo>
                    <a:pt x="62" y="314"/>
                  </a:lnTo>
                  <a:lnTo>
                    <a:pt x="48" y="306"/>
                  </a:lnTo>
                  <a:lnTo>
                    <a:pt x="36" y="294"/>
                  </a:lnTo>
                  <a:lnTo>
                    <a:pt x="27" y="279"/>
                  </a:lnTo>
                  <a:lnTo>
                    <a:pt x="20" y="260"/>
                  </a:lnTo>
                  <a:lnTo>
                    <a:pt x="14" y="238"/>
                  </a:lnTo>
                  <a:lnTo>
                    <a:pt x="13" y="211"/>
                  </a:lnTo>
                  <a:lnTo>
                    <a:pt x="13" y="35"/>
                  </a:lnTo>
                  <a:lnTo>
                    <a:pt x="12" y="22"/>
                  </a:lnTo>
                  <a:lnTo>
                    <a:pt x="8" y="13"/>
                  </a:lnTo>
                  <a:lnTo>
                    <a:pt x="0" y="4"/>
                  </a:lnTo>
                  <a:lnTo>
                    <a:pt x="0" y="1"/>
                  </a:lnTo>
                  <a:lnTo>
                    <a:pt x="64" y="1"/>
                  </a:lnTo>
                  <a:lnTo>
                    <a:pt x="62" y="211"/>
                  </a:lnTo>
                  <a:lnTo>
                    <a:pt x="64" y="231"/>
                  </a:lnTo>
                  <a:lnTo>
                    <a:pt x="66" y="248"/>
                  </a:lnTo>
                  <a:lnTo>
                    <a:pt x="71" y="265"/>
                  </a:lnTo>
                  <a:lnTo>
                    <a:pt x="78" y="279"/>
                  </a:lnTo>
                  <a:lnTo>
                    <a:pt x="87" y="290"/>
                  </a:lnTo>
                  <a:lnTo>
                    <a:pt x="100" y="298"/>
                  </a:lnTo>
                  <a:lnTo>
                    <a:pt x="118" y="303"/>
                  </a:lnTo>
                  <a:lnTo>
                    <a:pt x="139" y="305"/>
                  </a:lnTo>
                  <a:lnTo>
                    <a:pt x="161" y="303"/>
                  </a:lnTo>
                  <a:lnTo>
                    <a:pt x="179" y="297"/>
                  </a:lnTo>
                  <a:lnTo>
                    <a:pt x="193" y="288"/>
                  </a:lnTo>
                  <a:lnTo>
                    <a:pt x="204" y="277"/>
                  </a:lnTo>
                  <a:lnTo>
                    <a:pt x="211" y="264"/>
                  </a:lnTo>
                  <a:lnTo>
                    <a:pt x="216" y="249"/>
                  </a:lnTo>
                  <a:lnTo>
                    <a:pt x="218" y="235"/>
                  </a:lnTo>
                  <a:lnTo>
                    <a:pt x="219" y="220"/>
                  </a:lnTo>
                  <a:lnTo>
                    <a:pt x="219" y="33"/>
                  </a:lnTo>
                  <a:lnTo>
                    <a:pt x="218" y="20"/>
                  </a:lnTo>
                  <a:lnTo>
                    <a:pt x="216" y="11"/>
                  </a:lnTo>
                  <a:lnTo>
                    <a:pt x="212" y="7"/>
                  </a:lnTo>
                  <a:lnTo>
                    <a:pt x="209" y="4"/>
                  </a:lnTo>
                  <a:lnTo>
                    <a:pt x="209" y="1"/>
                  </a:lnTo>
                  <a:lnTo>
                    <a:pt x="24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 name="Line 10"/>
          <p:cNvSpPr>
            <a:spLocks noChangeShapeType="1"/>
          </p:cNvSpPr>
          <p:nvPr userDrawn="1"/>
        </p:nvSpPr>
        <p:spPr bwMode="auto">
          <a:xfrm flipV="1">
            <a:off x="2570948" y="405887"/>
            <a:ext cx="0" cy="319087"/>
          </a:xfrm>
          <a:prstGeom prst="line">
            <a:avLst/>
          </a:prstGeom>
          <a:noFill/>
          <a:ln w="3175">
            <a:solidFill>
              <a:srgbClr val="FFFFFF"/>
            </a:solidFill>
            <a:round/>
            <a:headEnd/>
            <a:tailEnd/>
          </a:ln>
          <a:effectLst/>
        </p:spPr>
        <p:txBody>
          <a:bodyPr/>
          <a:lstStyle/>
          <a:p>
            <a:endParaRPr lang="en-US"/>
          </a:p>
        </p:txBody>
      </p:sp>
      <p:grpSp>
        <p:nvGrpSpPr>
          <p:cNvPr id="57" name="Group 56"/>
          <p:cNvGrpSpPr/>
          <p:nvPr userDrawn="1"/>
        </p:nvGrpSpPr>
        <p:grpSpPr>
          <a:xfrm>
            <a:off x="560512" y="547689"/>
            <a:ext cx="1719793" cy="217487"/>
            <a:chOff x="539750" y="919163"/>
            <a:chExt cx="1587501" cy="217487"/>
          </a:xfrm>
        </p:grpSpPr>
        <p:sp>
          <p:nvSpPr>
            <p:cNvPr id="58"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7" name="Group 136"/>
          <p:cNvGrpSpPr/>
          <p:nvPr userDrawn="1"/>
        </p:nvGrpSpPr>
        <p:grpSpPr>
          <a:xfrm>
            <a:off x="2876396" y="404665"/>
            <a:ext cx="1584334" cy="324991"/>
            <a:chOff x="1531938" y="993775"/>
            <a:chExt cx="3086100" cy="685800"/>
          </a:xfrm>
        </p:grpSpPr>
        <p:sp>
          <p:nvSpPr>
            <p:cNvPr id="138" name="AutoShape 4"/>
            <p:cNvSpPr>
              <a:spLocks noChangeAspect="1" noChangeArrowheads="1" noTextEdit="1"/>
            </p:cNvSpPr>
            <p:nvPr userDrawn="1"/>
          </p:nvSpPr>
          <p:spPr bwMode="auto">
            <a:xfrm>
              <a:off x="1531938" y="993775"/>
              <a:ext cx="30861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7"/>
            <p:cNvSpPr>
              <a:spLocks/>
            </p:cNvSpPr>
            <p:nvPr userDrawn="1"/>
          </p:nvSpPr>
          <p:spPr bwMode="auto">
            <a:xfrm>
              <a:off x="3995738" y="1009650"/>
              <a:ext cx="603250" cy="420688"/>
            </a:xfrm>
            <a:custGeom>
              <a:avLst/>
              <a:gdLst/>
              <a:ahLst/>
              <a:cxnLst>
                <a:cxn ang="0">
                  <a:pos x="0" y="0"/>
                </a:cxn>
                <a:cxn ang="0">
                  <a:pos x="88" y="40"/>
                </a:cxn>
                <a:cxn ang="0">
                  <a:pos x="177" y="86"/>
                </a:cxn>
                <a:cxn ang="0">
                  <a:pos x="267" y="137"/>
                </a:cxn>
                <a:cxn ang="0">
                  <a:pos x="354" y="191"/>
                </a:cxn>
                <a:cxn ang="0">
                  <a:pos x="439" y="250"/>
                </a:cxn>
                <a:cxn ang="0">
                  <a:pos x="444" y="275"/>
                </a:cxn>
                <a:cxn ang="0">
                  <a:pos x="445" y="299"/>
                </a:cxn>
                <a:cxn ang="0">
                  <a:pos x="443" y="331"/>
                </a:cxn>
                <a:cxn ang="0">
                  <a:pos x="437" y="363"/>
                </a:cxn>
                <a:cxn ang="0">
                  <a:pos x="427" y="394"/>
                </a:cxn>
                <a:cxn ang="0">
                  <a:pos x="433" y="394"/>
                </a:cxn>
                <a:cxn ang="0">
                  <a:pos x="437" y="393"/>
                </a:cxn>
                <a:cxn ang="0">
                  <a:pos x="458" y="391"/>
                </a:cxn>
                <a:cxn ang="0">
                  <a:pos x="481" y="391"/>
                </a:cxn>
                <a:cxn ang="0">
                  <a:pos x="519" y="393"/>
                </a:cxn>
                <a:cxn ang="0">
                  <a:pos x="559" y="397"/>
                </a:cxn>
                <a:cxn ang="0">
                  <a:pos x="603" y="407"/>
                </a:cxn>
                <a:cxn ang="0">
                  <a:pos x="649" y="420"/>
                </a:cxn>
                <a:cxn ang="0">
                  <a:pos x="708" y="475"/>
                </a:cxn>
                <a:cxn ang="0">
                  <a:pos x="759" y="530"/>
                </a:cxn>
                <a:cxn ang="0">
                  <a:pos x="698" y="512"/>
                </a:cxn>
                <a:cxn ang="0">
                  <a:pos x="639" y="499"/>
                </a:cxn>
                <a:cxn ang="0">
                  <a:pos x="584" y="489"/>
                </a:cxn>
                <a:cxn ang="0">
                  <a:pos x="531" y="483"/>
                </a:cxn>
                <a:cxn ang="0">
                  <a:pos x="481" y="482"/>
                </a:cxn>
                <a:cxn ang="0">
                  <a:pos x="433" y="483"/>
                </a:cxn>
                <a:cxn ang="0">
                  <a:pos x="389" y="488"/>
                </a:cxn>
                <a:cxn ang="0">
                  <a:pos x="348" y="494"/>
                </a:cxn>
                <a:cxn ang="0">
                  <a:pos x="312" y="502"/>
                </a:cxn>
                <a:cxn ang="0">
                  <a:pos x="278" y="512"/>
                </a:cxn>
                <a:cxn ang="0">
                  <a:pos x="260" y="444"/>
                </a:cxn>
                <a:cxn ang="0">
                  <a:pos x="240" y="378"/>
                </a:cxn>
                <a:cxn ang="0">
                  <a:pos x="215" y="315"/>
                </a:cxn>
                <a:cxn ang="0">
                  <a:pos x="189" y="255"/>
                </a:cxn>
                <a:cxn ang="0">
                  <a:pos x="160" y="198"/>
                </a:cxn>
                <a:cxn ang="0">
                  <a:pos x="129" y="146"/>
                </a:cxn>
                <a:cxn ang="0">
                  <a:pos x="97" y="100"/>
                </a:cxn>
                <a:cxn ang="0">
                  <a:pos x="65" y="59"/>
                </a:cxn>
                <a:cxn ang="0">
                  <a:pos x="32" y="26"/>
                </a:cxn>
                <a:cxn ang="0">
                  <a:pos x="0" y="0"/>
                </a:cxn>
              </a:cxnLst>
              <a:rect l="0" t="0" r="r" b="b"/>
              <a:pathLst>
                <a:path w="759" h="530">
                  <a:moveTo>
                    <a:pt x="0" y="0"/>
                  </a:moveTo>
                  <a:lnTo>
                    <a:pt x="88" y="40"/>
                  </a:lnTo>
                  <a:lnTo>
                    <a:pt x="177" y="86"/>
                  </a:lnTo>
                  <a:lnTo>
                    <a:pt x="267" y="137"/>
                  </a:lnTo>
                  <a:lnTo>
                    <a:pt x="354" y="191"/>
                  </a:lnTo>
                  <a:lnTo>
                    <a:pt x="439" y="250"/>
                  </a:lnTo>
                  <a:lnTo>
                    <a:pt x="444" y="275"/>
                  </a:lnTo>
                  <a:lnTo>
                    <a:pt x="445" y="299"/>
                  </a:lnTo>
                  <a:lnTo>
                    <a:pt x="443" y="331"/>
                  </a:lnTo>
                  <a:lnTo>
                    <a:pt x="437" y="363"/>
                  </a:lnTo>
                  <a:lnTo>
                    <a:pt x="427" y="394"/>
                  </a:lnTo>
                  <a:lnTo>
                    <a:pt x="433" y="394"/>
                  </a:lnTo>
                  <a:lnTo>
                    <a:pt x="437" y="393"/>
                  </a:lnTo>
                  <a:lnTo>
                    <a:pt x="458" y="391"/>
                  </a:lnTo>
                  <a:lnTo>
                    <a:pt x="481" y="391"/>
                  </a:lnTo>
                  <a:lnTo>
                    <a:pt x="519" y="393"/>
                  </a:lnTo>
                  <a:lnTo>
                    <a:pt x="559" y="397"/>
                  </a:lnTo>
                  <a:lnTo>
                    <a:pt x="603" y="407"/>
                  </a:lnTo>
                  <a:lnTo>
                    <a:pt x="649" y="420"/>
                  </a:lnTo>
                  <a:lnTo>
                    <a:pt x="708" y="475"/>
                  </a:lnTo>
                  <a:lnTo>
                    <a:pt x="759" y="530"/>
                  </a:lnTo>
                  <a:lnTo>
                    <a:pt x="698" y="512"/>
                  </a:lnTo>
                  <a:lnTo>
                    <a:pt x="639" y="499"/>
                  </a:lnTo>
                  <a:lnTo>
                    <a:pt x="584" y="489"/>
                  </a:lnTo>
                  <a:lnTo>
                    <a:pt x="531" y="483"/>
                  </a:lnTo>
                  <a:lnTo>
                    <a:pt x="481" y="482"/>
                  </a:lnTo>
                  <a:lnTo>
                    <a:pt x="433" y="483"/>
                  </a:lnTo>
                  <a:lnTo>
                    <a:pt x="389" y="488"/>
                  </a:lnTo>
                  <a:lnTo>
                    <a:pt x="348" y="494"/>
                  </a:lnTo>
                  <a:lnTo>
                    <a:pt x="312" y="502"/>
                  </a:lnTo>
                  <a:lnTo>
                    <a:pt x="278" y="512"/>
                  </a:lnTo>
                  <a:lnTo>
                    <a:pt x="260" y="444"/>
                  </a:lnTo>
                  <a:lnTo>
                    <a:pt x="240" y="378"/>
                  </a:lnTo>
                  <a:lnTo>
                    <a:pt x="215" y="315"/>
                  </a:lnTo>
                  <a:lnTo>
                    <a:pt x="189" y="255"/>
                  </a:lnTo>
                  <a:lnTo>
                    <a:pt x="160" y="198"/>
                  </a:lnTo>
                  <a:lnTo>
                    <a:pt x="129" y="146"/>
                  </a:lnTo>
                  <a:lnTo>
                    <a:pt x="97" y="100"/>
                  </a:lnTo>
                  <a:lnTo>
                    <a:pt x="65" y="59"/>
                  </a:lnTo>
                  <a:lnTo>
                    <a:pt x="32" y="26"/>
                  </a:lnTo>
                  <a:lnTo>
                    <a:pt x="0" y="0"/>
                  </a:lnTo>
                  <a:close/>
                </a:path>
              </a:pathLst>
            </a:custGeom>
            <a:solidFill>
              <a:srgbClr val="FFFFFF">
                <a:alpha val="7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8"/>
            <p:cNvSpPr>
              <a:spLocks/>
            </p:cNvSpPr>
            <p:nvPr userDrawn="1"/>
          </p:nvSpPr>
          <p:spPr bwMode="auto">
            <a:xfrm>
              <a:off x="4230688" y="1000125"/>
              <a:ext cx="377825" cy="384175"/>
            </a:xfrm>
            <a:custGeom>
              <a:avLst/>
              <a:gdLst/>
              <a:ahLst/>
              <a:cxnLst>
                <a:cxn ang="0">
                  <a:pos x="0" y="0"/>
                </a:cxn>
                <a:cxn ang="0">
                  <a:pos x="69" y="48"/>
                </a:cxn>
                <a:cxn ang="0">
                  <a:pos x="137" y="103"/>
                </a:cxn>
                <a:cxn ang="0">
                  <a:pos x="204" y="162"/>
                </a:cxn>
                <a:cxn ang="0">
                  <a:pos x="268" y="223"/>
                </a:cxn>
                <a:cxn ang="0">
                  <a:pos x="328" y="288"/>
                </a:cxn>
                <a:cxn ang="0">
                  <a:pos x="383" y="353"/>
                </a:cxn>
                <a:cxn ang="0">
                  <a:pos x="433" y="419"/>
                </a:cxn>
                <a:cxn ang="0">
                  <a:pos x="476" y="485"/>
                </a:cxn>
                <a:cxn ang="0">
                  <a:pos x="435" y="463"/>
                </a:cxn>
                <a:cxn ang="0">
                  <a:pos x="394" y="446"/>
                </a:cxn>
                <a:cxn ang="0">
                  <a:pos x="355" y="433"/>
                </a:cxn>
                <a:cxn ang="0">
                  <a:pos x="289" y="374"/>
                </a:cxn>
                <a:cxn ang="0">
                  <a:pos x="218" y="317"/>
                </a:cxn>
                <a:cxn ang="0">
                  <a:pos x="144" y="263"/>
                </a:cxn>
                <a:cxn ang="0">
                  <a:pos x="135" y="222"/>
                </a:cxn>
                <a:cxn ang="0">
                  <a:pos x="120" y="182"/>
                </a:cxn>
                <a:cxn ang="0">
                  <a:pos x="103" y="144"/>
                </a:cxn>
                <a:cxn ang="0">
                  <a:pos x="83" y="107"/>
                </a:cxn>
                <a:cxn ang="0">
                  <a:pos x="61" y="76"/>
                </a:cxn>
                <a:cxn ang="0">
                  <a:pos x="40" y="46"/>
                </a:cxn>
                <a:cxn ang="0">
                  <a:pos x="19" y="20"/>
                </a:cxn>
                <a:cxn ang="0">
                  <a:pos x="0" y="0"/>
                </a:cxn>
              </a:cxnLst>
              <a:rect l="0" t="0" r="r" b="b"/>
              <a:pathLst>
                <a:path w="476" h="485">
                  <a:moveTo>
                    <a:pt x="0" y="0"/>
                  </a:moveTo>
                  <a:lnTo>
                    <a:pt x="69" y="48"/>
                  </a:lnTo>
                  <a:lnTo>
                    <a:pt x="137" y="103"/>
                  </a:lnTo>
                  <a:lnTo>
                    <a:pt x="204" y="162"/>
                  </a:lnTo>
                  <a:lnTo>
                    <a:pt x="268" y="223"/>
                  </a:lnTo>
                  <a:lnTo>
                    <a:pt x="328" y="288"/>
                  </a:lnTo>
                  <a:lnTo>
                    <a:pt x="383" y="353"/>
                  </a:lnTo>
                  <a:lnTo>
                    <a:pt x="433" y="419"/>
                  </a:lnTo>
                  <a:lnTo>
                    <a:pt x="476" y="485"/>
                  </a:lnTo>
                  <a:lnTo>
                    <a:pt x="435" y="463"/>
                  </a:lnTo>
                  <a:lnTo>
                    <a:pt x="394" y="446"/>
                  </a:lnTo>
                  <a:lnTo>
                    <a:pt x="355" y="433"/>
                  </a:lnTo>
                  <a:lnTo>
                    <a:pt x="289" y="374"/>
                  </a:lnTo>
                  <a:lnTo>
                    <a:pt x="218" y="317"/>
                  </a:lnTo>
                  <a:lnTo>
                    <a:pt x="144" y="263"/>
                  </a:lnTo>
                  <a:lnTo>
                    <a:pt x="135" y="222"/>
                  </a:lnTo>
                  <a:lnTo>
                    <a:pt x="120" y="182"/>
                  </a:lnTo>
                  <a:lnTo>
                    <a:pt x="103" y="144"/>
                  </a:lnTo>
                  <a:lnTo>
                    <a:pt x="83" y="107"/>
                  </a:lnTo>
                  <a:lnTo>
                    <a:pt x="61" y="76"/>
                  </a:lnTo>
                  <a:lnTo>
                    <a:pt x="40" y="46"/>
                  </a:lnTo>
                  <a:lnTo>
                    <a:pt x="19" y="20"/>
                  </a:lnTo>
                  <a:lnTo>
                    <a:pt x="0" y="0"/>
                  </a:lnTo>
                  <a:close/>
                </a:path>
              </a:pathLst>
            </a:custGeom>
            <a:solidFill>
              <a:srgbClr val="FFFFFF">
                <a:alpha val="4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9"/>
            <p:cNvSpPr>
              <a:spLocks/>
            </p:cNvSpPr>
            <p:nvPr userDrawn="1"/>
          </p:nvSpPr>
          <p:spPr bwMode="auto">
            <a:xfrm>
              <a:off x="4335463" y="1208088"/>
              <a:ext cx="176213" cy="134938"/>
            </a:xfrm>
            <a:custGeom>
              <a:avLst/>
              <a:gdLst/>
              <a:ahLst/>
              <a:cxnLst>
                <a:cxn ang="0">
                  <a:pos x="12" y="0"/>
                </a:cxn>
                <a:cxn ang="0">
                  <a:pos x="86" y="54"/>
                </a:cxn>
                <a:cxn ang="0">
                  <a:pos x="157" y="111"/>
                </a:cxn>
                <a:cxn ang="0">
                  <a:pos x="223" y="170"/>
                </a:cxn>
                <a:cxn ang="0">
                  <a:pos x="177" y="157"/>
                </a:cxn>
                <a:cxn ang="0">
                  <a:pos x="133" y="147"/>
                </a:cxn>
                <a:cxn ang="0">
                  <a:pos x="92" y="143"/>
                </a:cxn>
                <a:cxn ang="0">
                  <a:pos x="54" y="141"/>
                </a:cxn>
                <a:cxn ang="0">
                  <a:pos x="31" y="141"/>
                </a:cxn>
                <a:cxn ang="0">
                  <a:pos x="10" y="143"/>
                </a:cxn>
                <a:cxn ang="0">
                  <a:pos x="6" y="144"/>
                </a:cxn>
                <a:cxn ang="0">
                  <a:pos x="0" y="144"/>
                </a:cxn>
                <a:cxn ang="0">
                  <a:pos x="10" y="113"/>
                </a:cxn>
                <a:cxn ang="0">
                  <a:pos x="16" y="81"/>
                </a:cxn>
                <a:cxn ang="0">
                  <a:pos x="18" y="49"/>
                </a:cxn>
                <a:cxn ang="0">
                  <a:pos x="17" y="25"/>
                </a:cxn>
                <a:cxn ang="0">
                  <a:pos x="12" y="0"/>
                </a:cxn>
              </a:cxnLst>
              <a:rect l="0" t="0" r="r" b="b"/>
              <a:pathLst>
                <a:path w="223" h="170">
                  <a:moveTo>
                    <a:pt x="12" y="0"/>
                  </a:moveTo>
                  <a:lnTo>
                    <a:pt x="86" y="54"/>
                  </a:lnTo>
                  <a:lnTo>
                    <a:pt x="157" y="111"/>
                  </a:lnTo>
                  <a:lnTo>
                    <a:pt x="223" y="170"/>
                  </a:lnTo>
                  <a:lnTo>
                    <a:pt x="177" y="157"/>
                  </a:lnTo>
                  <a:lnTo>
                    <a:pt x="133" y="147"/>
                  </a:lnTo>
                  <a:lnTo>
                    <a:pt x="92" y="143"/>
                  </a:lnTo>
                  <a:lnTo>
                    <a:pt x="54" y="141"/>
                  </a:lnTo>
                  <a:lnTo>
                    <a:pt x="31" y="141"/>
                  </a:lnTo>
                  <a:lnTo>
                    <a:pt x="10" y="143"/>
                  </a:lnTo>
                  <a:lnTo>
                    <a:pt x="6" y="144"/>
                  </a:lnTo>
                  <a:lnTo>
                    <a:pt x="0" y="144"/>
                  </a:lnTo>
                  <a:lnTo>
                    <a:pt x="10" y="113"/>
                  </a:lnTo>
                  <a:lnTo>
                    <a:pt x="16" y="81"/>
                  </a:lnTo>
                  <a:lnTo>
                    <a:pt x="18" y="49"/>
                  </a:lnTo>
                  <a:lnTo>
                    <a:pt x="17" y="25"/>
                  </a:lnTo>
                  <a:lnTo>
                    <a:pt x="12" y="0"/>
                  </a:lnTo>
                  <a:close/>
                </a:path>
              </a:pathLst>
            </a:custGeom>
            <a:solidFill>
              <a:srgbClr val="FFFFFF">
                <a:alpha val="27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0"/>
            <p:cNvSpPr>
              <a:spLocks/>
            </p:cNvSpPr>
            <p:nvPr userDrawn="1"/>
          </p:nvSpPr>
          <p:spPr bwMode="auto">
            <a:xfrm>
              <a:off x="2687638" y="1416050"/>
              <a:ext cx="200025" cy="257175"/>
            </a:xfrm>
            <a:custGeom>
              <a:avLst/>
              <a:gdLst/>
              <a:ahLst/>
              <a:cxnLst>
                <a:cxn ang="0">
                  <a:pos x="0" y="0"/>
                </a:cxn>
                <a:cxn ang="0">
                  <a:pos x="252" y="0"/>
                </a:cxn>
                <a:cxn ang="0">
                  <a:pos x="252" y="41"/>
                </a:cxn>
                <a:cxn ang="0">
                  <a:pos x="249" y="43"/>
                </a:cxn>
                <a:cxn ang="0">
                  <a:pos x="245" y="39"/>
                </a:cxn>
                <a:cxn ang="0">
                  <a:pos x="240" y="33"/>
                </a:cxn>
                <a:cxn ang="0">
                  <a:pos x="233" y="29"/>
                </a:cxn>
                <a:cxn ang="0">
                  <a:pos x="225" y="26"/>
                </a:cxn>
                <a:cxn ang="0">
                  <a:pos x="212" y="25"/>
                </a:cxn>
                <a:cxn ang="0">
                  <a:pos x="151" y="25"/>
                </a:cxn>
                <a:cxn ang="0">
                  <a:pos x="151" y="177"/>
                </a:cxn>
                <a:cxn ang="0">
                  <a:pos x="152" y="207"/>
                </a:cxn>
                <a:cxn ang="0">
                  <a:pos x="152" y="324"/>
                </a:cxn>
                <a:cxn ang="0">
                  <a:pos x="101" y="324"/>
                </a:cxn>
                <a:cxn ang="0">
                  <a:pos x="101" y="25"/>
                </a:cxn>
                <a:cxn ang="0">
                  <a:pos x="41" y="25"/>
                </a:cxn>
                <a:cxn ang="0">
                  <a:pos x="28" y="27"/>
                </a:cxn>
                <a:cxn ang="0">
                  <a:pos x="19" y="30"/>
                </a:cxn>
                <a:cxn ang="0">
                  <a:pos x="12" y="36"/>
                </a:cxn>
                <a:cxn ang="0">
                  <a:pos x="7" y="43"/>
                </a:cxn>
                <a:cxn ang="0">
                  <a:pos x="5" y="48"/>
                </a:cxn>
                <a:cxn ang="0">
                  <a:pos x="0" y="48"/>
                </a:cxn>
                <a:cxn ang="0">
                  <a:pos x="0" y="0"/>
                </a:cxn>
              </a:cxnLst>
              <a:rect l="0" t="0" r="r" b="b"/>
              <a:pathLst>
                <a:path w="252" h="324">
                  <a:moveTo>
                    <a:pt x="0" y="0"/>
                  </a:moveTo>
                  <a:lnTo>
                    <a:pt x="252" y="0"/>
                  </a:lnTo>
                  <a:lnTo>
                    <a:pt x="252" y="41"/>
                  </a:lnTo>
                  <a:lnTo>
                    <a:pt x="249" y="43"/>
                  </a:lnTo>
                  <a:lnTo>
                    <a:pt x="245" y="39"/>
                  </a:lnTo>
                  <a:lnTo>
                    <a:pt x="240" y="33"/>
                  </a:lnTo>
                  <a:lnTo>
                    <a:pt x="233" y="29"/>
                  </a:lnTo>
                  <a:lnTo>
                    <a:pt x="225" y="26"/>
                  </a:lnTo>
                  <a:lnTo>
                    <a:pt x="212" y="25"/>
                  </a:lnTo>
                  <a:lnTo>
                    <a:pt x="151" y="25"/>
                  </a:lnTo>
                  <a:lnTo>
                    <a:pt x="151" y="177"/>
                  </a:lnTo>
                  <a:lnTo>
                    <a:pt x="152" y="207"/>
                  </a:lnTo>
                  <a:lnTo>
                    <a:pt x="152" y="324"/>
                  </a:lnTo>
                  <a:lnTo>
                    <a:pt x="101" y="324"/>
                  </a:lnTo>
                  <a:lnTo>
                    <a:pt x="101" y="25"/>
                  </a:lnTo>
                  <a:lnTo>
                    <a:pt x="41" y="25"/>
                  </a:lnTo>
                  <a:lnTo>
                    <a:pt x="28" y="27"/>
                  </a:lnTo>
                  <a:lnTo>
                    <a:pt x="19" y="30"/>
                  </a:lnTo>
                  <a:lnTo>
                    <a:pt x="12" y="36"/>
                  </a:lnTo>
                  <a:lnTo>
                    <a:pt x="7" y="43"/>
                  </a:lnTo>
                  <a:lnTo>
                    <a:pt x="5" y="48"/>
                  </a:lnTo>
                  <a:lnTo>
                    <a:pt x="0" y="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1"/>
            <p:cNvSpPr>
              <a:spLocks/>
            </p:cNvSpPr>
            <p:nvPr userDrawn="1"/>
          </p:nvSpPr>
          <p:spPr bwMode="auto">
            <a:xfrm>
              <a:off x="1531938" y="1346200"/>
              <a:ext cx="303213" cy="333375"/>
            </a:xfrm>
            <a:custGeom>
              <a:avLst/>
              <a:gdLst/>
              <a:ahLst/>
              <a:cxnLst>
                <a:cxn ang="0">
                  <a:pos x="263" y="3"/>
                </a:cxn>
                <a:cxn ang="0">
                  <a:pos x="332" y="19"/>
                </a:cxn>
                <a:cxn ang="0">
                  <a:pos x="379" y="118"/>
                </a:cxn>
                <a:cxn ang="0">
                  <a:pos x="373" y="118"/>
                </a:cxn>
                <a:cxn ang="0">
                  <a:pos x="342" y="70"/>
                </a:cxn>
                <a:cxn ang="0">
                  <a:pos x="304" y="42"/>
                </a:cxn>
                <a:cxn ang="0">
                  <a:pos x="266" y="29"/>
                </a:cxn>
                <a:cxn ang="0">
                  <a:pos x="234" y="25"/>
                </a:cxn>
                <a:cxn ang="0">
                  <a:pos x="176" y="35"/>
                </a:cxn>
                <a:cxn ang="0">
                  <a:pos x="126" y="60"/>
                </a:cxn>
                <a:cxn ang="0">
                  <a:pos x="87" y="105"/>
                </a:cxn>
                <a:cxn ang="0">
                  <a:pos x="65" y="168"/>
                </a:cxn>
                <a:cxn ang="0">
                  <a:pos x="64" y="228"/>
                </a:cxn>
                <a:cxn ang="0">
                  <a:pos x="74" y="277"/>
                </a:cxn>
                <a:cxn ang="0">
                  <a:pos x="97" y="322"/>
                </a:cxn>
                <a:cxn ang="0">
                  <a:pos x="131" y="359"/>
                </a:cxn>
                <a:cxn ang="0">
                  <a:pos x="176" y="383"/>
                </a:cxn>
                <a:cxn ang="0">
                  <a:pos x="234" y="393"/>
                </a:cxn>
                <a:cxn ang="0">
                  <a:pos x="258" y="392"/>
                </a:cxn>
                <a:cxn ang="0">
                  <a:pos x="290" y="385"/>
                </a:cxn>
                <a:cxn ang="0">
                  <a:pos x="325" y="365"/>
                </a:cxn>
                <a:cxn ang="0">
                  <a:pos x="361" y="327"/>
                </a:cxn>
                <a:cxn ang="0">
                  <a:pos x="376" y="297"/>
                </a:cxn>
                <a:cxn ang="0">
                  <a:pos x="375" y="379"/>
                </a:cxn>
                <a:cxn ang="0">
                  <a:pos x="305" y="408"/>
                </a:cxn>
                <a:cxn ang="0">
                  <a:pos x="245" y="419"/>
                </a:cxn>
                <a:cxn ang="0">
                  <a:pos x="189" y="418"/>
                </a:cxn>
                <a:cxn ang="0">
                  <a:pos x="124" y="399"/>
                </a:cxn>
                <a:cxn ang="0">
                  <a:pos x="68" y="362"/>
                </a:cxn>
                <a:cxn ang="0">
                  <a:pos x="25" y="310"/>
                </a:cxn>
                <a:cxn ang="0">
                  <a:pos x="2" y="246"/>
                </a:cxn>
                <a:cxn ang="0">
                  <a:pos x="2" y="180"/>
                </a:cxn>
                <a:cxn ang="0">
                  <a:pos x="22" y="118"/>
                </a:cxn>
                <a:cxn ang="0">
                  <a:pos x="59" y="66"/>
                </a:cxn>
                <a:cxn ang="0">
                  <a:pos x="117" y="25"/>
                </a:cxn>
                <a:cxn ang="0">
                  <a:pos x="190" y="3"/>
                </a:cxn>
              </a:cxnLst>
              <a:rect l="0" t="0" r="r" b="b"/>
              <a:pathLst>
                <a:path w="383" h="420">
                  <a:moveTo>
                    <a:pt x="230" y="0"/>
                  </a:moveTo>
                  <a:lnTo>
                    <a:pt x="263" y="3"/>
                  </a:lnTo>
                  <a:lnTo>
                    <a:pt x="297" y="9"/>
                  </a:lnTo>
                  <a:lnTo>
                    <a:pt x="332" y="19"/>
                  </a:lnTo>
                  <a:lnTo>
                    <a:pt x="371" y="36"/>
                  </a:lnTo>
                  <a:lnTo>
                    <a:pt x="379" y="118"/>
                  </a:lnTo>
                  <a:lnTo>
                    <a:pt x="373" y="119"/>
                  </a:lnTo>
                  <a:lnTo>
                    <a:pt x="373" y="118"/>
                  </a:lnTo>
                  <a:lnTo>
                    <a:pt x="359" y="91"/>
                  </a:lnTo>
                  <a:lnTo>
                    <a:pt x="342" y="70"/>
                  </a:lnTo>
                  <a:lnTo>
                    <a:pt x="324" y="53"/>
                  </a:lnTo>
                  <a:lnTo>
                    <a:pt x="304" y="42"/>
                  </a:lnTo>
                  <a:lnTo>
                    <a:pt x="285" y="33"/>
                  </a:lnTo>
                  <a:lnTo>
                    <a:pt x="266" y="29"/>
                  </a:lnTo>
                  <a:lnTo>
                    <a:pt x="250" y="26"/>
                  </a:lnTo>
                  <a:lnTo>
                    <a:pt x="234" y="25"/>
                  </a:lnTo>
                  <a:lnTo>
                    <a:pt x="204" y="27"/>
                  </a:lnTo>
                  <a:lnTo>
                    <a:pt x="176" y="35"/>
                  </a:lnTo>
                  <a:lnTo>
                    <a:pt x="150" y="45"/>
                  </a:lnTo>
                  <a:lnTo>
                    <a:pt x="126" y="60"/>
                  </a:lnTo>
                  <a:lnTo>
                    <a:pt x="106" y="79"/>
                  </a:lnTo>
                  <a:lnTo>
                    <a:pt x="87" y="105"/>
                  </a:lnTo>
                  <a:lnTo>
                    <a:pt x="73" y="135"/>
                  </a:lnTo>
                  <a:lnTo>
                    <a:pt x="65" y="168"/>
                  </a:lnTo>
                  <a:lnTo>
                    <a:pt x="62" y="203"/>
                  </a:lnTo>
                  <a:lnTo>
                    <a:pt x="64" y="228"/>
                  </a:lnTo>
                  <a:lnTo>
                    <a:pt x="68" y="253"/>
                  </a:lnTo>
                  <a:lnTo>
                    <a:pt x="74" y="277"/>
                  </a:lnTo>
                  <a:lnTo>
                    <a:pt x="84" y="300"/>
                  </a:lnTo>
                  <a:lnTo>
                    <a:pt x="97" y="322"/>
                  </a:lnTo>
                  <a:lnTo>
                    <a:pt x="112" y="341"/>
                  </a:lnTo>
                  <a:lnTo>
                    <a:pt x="131" y="359"/>
                  </a:lnTo>
                  <a:lnTo>
                    <a:pt x="152" y="373"/>
                  </a:lnTo>
                  <a:lnTo>
                    <a:pt x="176" y="383"/>
                  </a:lnTo>
                  <a:lnTo>
                    <a:pt x="204" y="391"/>
                  </a:lnTo>
                  <a:lnTo>
                    <a:pt x="234" y="393"/>
                  </a:lnTo>
                  <a:lnTo>
                    <a:pt x="245" y="393"/>
                  </a:lnTo>
                  <a:lnTo>
                    <a:pt x="258" y="392"/>
                  </a:lnTo>
                  <a:lnTo>
                    <a:pt x="273" y="389"/>
                  </a:lnTo>
                  <a:lnTo>
                    <a:pt x="290" y="385"/>
                  </a:lnTo>
                  <a:lnTo>
                    <a:pt x="308" y="376"/>
                  </a:lnTo>
                  <a:lnTo>
                    <a:pt x="325" y="365"/>
                  </a:lnTo>
                  <a:lnTo>
                    <a:pt x="343" y="348"/>
                  </a:lnTo>
                  <a:lnTo>
                    <a:pt x="361" y="327"/>
                  </a:lnTo>
                  <a:lnTo>
                    <a:pt x="376" y="299"/>
                  </a:lnTo>
                  <a:lnTo>
                    <a:pt x="376" y="297"/>
                  </a:lnTo>
                  <a:lnTo>
                    <a:pt x="383" y="299"/>
                  </a:lnTo>
                  <a:lnTo>
                    <a:pt x="375" y="379"/>
                  </a:lnTo>
                  <a:lnTo>
                    <a:pt x="339" y="396"/>
                  </a:lnTo>
                  <a:lnTo>
                    <a:pt x="305" y="408"/>
                  </a:lnTo>
                  <a:lnTo>
                    <a:pt x="273" y="415"/>
                  </a:lnTo>
                  <a:lnTo>
                    <a:pt x="245" y="419"/>
                  </a:lnTo>
                  <a:lnTo>
                    <a:pt x="224" y="420"/>
                  </a:lnTo>
                  <a:lnTo>
                    <a:pt x="189" y="418"/>
                  </a:lnTo>
                  <a:lnTo>
                    <a:pt x="156" y="411"/>
                  </a:lnTo>
                  <a:lnTo>
                    <a:pt x="124" y="399"/>
                  </a:lnTo>
                  <a:lnTo>
                    <a:pt x="94" y="382"/>
                  </a:lnTo>
                  <a:lnTo>
                    <a:pt x="68" y="362"/>
                  </a:lnTo>
                  <a:lnTo>
                    <a:pt x="44" y="337"/>
                  </a:lnTo>
                  <a:lnTo>
                    <a:pt x="25" y="310"/>
                  </a:lnTo>
                  <a:lnTo>
                    <a:pt x="11" y="279"/>
                  </a:lnTo>
                  <a:lnTo>
                    <a:pt x="2" y="246"/>
                  </a:lnTo>
                  <a:lnTo>
                    <a:pt x="0" y="211"/>
                  </a:lnTo>
                  <a:lnTo>
                    <a:pt x="2" y="180"/>
                  </a:lnTo>
                  <a:lnTo>
                    <a:pt x="11" y="148"/>
                  </a:lnTo>
                  <a:lnTo>
                    <a:pt x="22" y="118"/>
                  </a:lnTo>
                  <a:lnTo>
                    <a:pt x="39" y="91"/>
                  </a:lnTo>
                  <a:lnTo>
                    <a:pt x="59" y="66"/>
                  </a:lnTo>
                  <a:lnTo>
                    <a:pt x="86" y="43"/>
                  </a:lnTo>
                  <a:lnTo>
                    <a:pt x="117" y="25"/>
                  </a:lnTo>
                  <a:lnTo>
                    <a:pt x="152" y="11"/>
                  </a:lnTo>
                  <a:lnTo>
                    <a:pt x="190" y="3"/>
                  </a:lnTo>
                  <a:lnTo>
                    <a:pt x="2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2"/>
            <p:cNvSpPr>
              <a:spLocks noEditPoints="1"/>
            </p:cNvSpPr>
            <p:nvPr userDrawn="1"/>
          </p:nvSpPr>
          <p:spPr bwMode="auto">
            <a:xfrm>
              <a:off x="1882776" y="1416050"/>
              <a:ext cx="225425" cy="260350"/>
            </a:xfrm>
            <a:custGeom>
              <a:avLst/>
              <a:gdLst/>
              <a:ahLst/>
              <a:cxnLst>
                <a:cxn ang="0">
                  <a:pos x="67" y="23"/>
                </a:cxn>
                <a:cxn ang="0">
                  <a:pos x="60" y="149"/>
                </a:cxn>
                <a:cxn ang="0">
                  <a:pos x="75" y="151"/>
                </a:cxn>
                <a:cxn ang="0">
                  <a:pos x="99" y="149"/>
                </a:cxn>
                <a:cxn ang="0">
                  <a:pos x="126" y="139"/>
                </a:cxn>
                <a:cxn ang="0">
                  <a:pos x="147" y="118"/>
                </a:cxn>
                <a:cxn ang="0">
                  <a:pos x="155" y="81"/>
                </a:cxn>
                <a:cxn ang="0">
                  <a:pos x="154" y="72"/>
                </a:cxn>
                <a:cxn ang="0">
                  <a:pos x="149" y="55"/>
                </a:cxn>
                <a:cxn ang="0">
                  <a:pos x="135" y="37"/>
                </a:cxn>
                <a:cxn ang="0">
                  <a:pos x="111" y="25"/>
                </a:cxn>
                <a:cxn ang="0">
                  <a:pos x="79" y="22"/>
                </a:cxn>
                <a:cxn ang="0">
                  <a:pos x="91" y="0"/>
                </a:cxn>
                <a:cxn ang="0">
                  <a:pos x="145" y="7"/>
                </a:cxn>
                <a:cxn ang="0">
                  <a:pos x="184" y="29"/>
                </a:cxn>
                <a:cxn ang="0">
                  <a:pos x="201" y="58"/>
                </a:cxn>
                <a:cxn ang="0">
                  <a:pos x="206" y="81"/>
                </a:cxn>
                <a:cxn ang="0">
                  <a:pos x="195" y="121"/>
                </a:cxn>
                <a:cxn ang="0">
                  <a:pos x="169" y="147"/>
                </a:cxn>
                <a:cxn ang="0">
                  <a:pos x="139" y="160"/>
                </a:cxn>
                <a:cxn ang="0">
                  <a:pos x="164" y="177"/>
                </a:cxn>
                <a:cxn ang="0">
                  <a:pos x="178" y="194"/>
                </a:cxn>
                <a:cxn ang="0">
                  <a:pos x="214" y="252"/>
                </a:cxn>
                <a:cxn ang="0">
                  <a:pos x="235" y="286"/>
                </a:cxn>
                <a:cxn ang="0">
                  <a:pos x="254" y="307"/>
                </a:cxn>
                <a:cxn ang="0">
                  <a:pos x="272" y="319"/>
                </a:cxn>
                <a:cxn ang="0">
                  <a:pos x="284" y="323"/>
                </a:cxn>
                <a:cxn ang="0">
                  <a:pos x="267" y="326"/>
                </a:cxn>
                <a:cxn ang="0">
                  <a:pos x="240" y="327"/>
                </a:cxn>
                <a:cxn ang="0">
                  <a:pos x="212" y="320"/>
                </a:cxn>
                <a:cxn ang="0">
                  <a:pos x="184" y="296"/>
                </a:cxn>
                <a:cxn ang="0">
                  <a:pos x="153" y="245"/>
                </a:cxn>
                <a:cxn ang="0">
                  <a:pos x="132" y="210"/>
                </a:cxn>
                <a:cxn ang="0">
                  <a:pos x="118" y="190"/>
                </a:cxn>
                <a:cxn ang="0">
                  <a:pos x="100" y="177"/>
                </a:cxn>
                <a:cxn ang="0">
                  <a:pos x="71" y="173"/>
                </a:cxn>
                <a:cxn ang="0">
                  <a:pos x="60" y="324"/>
                </a:cxn>
                <a:cxn ang="0">
                  <a:pos x="12" y="34"/>
                </a:cxn>
                <a:cxn ang="0">
                  <a:pos x="6" y="9"/>
                </a:cxn>
                <a:cxn ang="0">
                  <a:pos x="1" y="0"/>
                </a:cxn>
              </a:cxnLst>
              <a:rect l="0" t="0" r="r" b="b"/>
              <a:pathLst>
                <a:path w="284" h="327">
                  <a:moveTo>
                    <a:pt x="79" y="22"/>
                  </a:moveTo>
                  <a:lnTo>
                    <a:pt x="67" y="23"/>
                  </a:lnTo>
                  <a:lnTo>
                    <a:pt x="60" y="25"/>
                  </a:lnTo>
                  <a:lnTo>
                    <a:pt x="60" y="149"/>
                  </a:lnTo>
                  <a:lnTo>
                    <a:pt x="66" y="149"/>
                  </a:lnTo>
                  <a:lnTo>
                    <a:pt x="75" y="151"/>
                  </a:lnTo>
                  <a:lnTo>
                    <a:pt x="85" y="151"/>
                  </a:lnTo>
                  <a:lnTo>
                    <a:pt x="99" y="149"/>
                  </a:lnTo>
                  <a:lnTo>
                    <a:pt x="113" y="146"/>
                  </a:lnTo>
                  <a:lnTo>
                    <a:pt x="126" y="139"/>
                  </a:lnTo>
                  <a:lnTo>
                    <a:pt x="138" y="129"/>
                  </a:lnTo>
                  <a:lnTo>
                    <a:pt x="147" y="118"/>
                  </a:lnTo>
                  <a:lnTo>
                    <a:pt x="153" y="101"/>
                  </a:lnTo>
                  <a:lnTo>
                    <a:pt x="155" y="81"/>
                  </a:lnTo>
                  <a:lnTo>
                    <a:pt x="155" y="78"/>
                  </a:lnTo>
                  <a:lnTo>
                    <a:pt x="154" y="72"/>
                  </a:lnTo>
                  <a:lnTo>
                    <a:pt x="153" y="65"/>
                  </a:lnTo>
                  <a:lnTo>
                    <a:pt x="149" y="55"/>
                  </a:lnTo>
                  <a:lnTo>
                    <a:pt x="144" y="47"/>
                  </a:lnTo>
                  <a:lnTo>
                    <a:pt x="135" y="37"/>
                  </a:lnTo>
                  <a:lnTo>
                    <a:pt x="125" y="30"/>
                  </a:lnTo>
                  <a:lnTo>
                    <a:pt x="111" y="25"/>
                  </a:lnTo>
                  <a:lnTo>
                    <a:pt x="93" y="22"/>
                  </a:lnTo>
                  <a:lnTo>
                    <a:pt x="79" y="22"/>
                  </a:lnTo>
                  <a:close/>
                  <a:moveTo>
                    <a:pt x="1" y="0"/>
                  </a:moveTo>
                  <a:lnTo>
                    <a:pt x="91" y="0"/>
                  </a:lnTo>
                  <a:lnTo>
                    <a:pt x="120" y="2"/>
                  </a:lnTo>
                  <a:lnTo>
                    <a:pt x="145" y="7"/>
                  </a:lnTo>
                  <a:lnTo>
                    <a:pt x="166" y="16"/>
                  </a:lnTo>
                  <a:lnTo>
                    <a:pt x="184" y="29"/>
                  </a:lnTo>
                  <a:lnTo>
                    <a:pt x="195" y="43"/>
                  </a:lnTo>
                  <a:lnTo>
                    <a:pt x="201" y="58"/>
                  </a:lnTo>
                  <a:lnTo>
                    <a:pt x="205" y="71"/>
                  </a:lnTo>
                  <a:lnTo>
                    <a:pt x="206" y="81"/>
                  </a:lnTo>
                  <a:lnTo>
                    <a:pt x="204" y="102"/>
                  </a:lnTo>
                  <a:lnTo>
                    <a:pt x="195" y="121"/>
                  </a:lnTo>
                  <a:lnTo>
                    <a:pt x="184" y="135"/>
                  </a:lnTo>
                  <a:lnTo>
                    <a:pt x="169" y="147"/>
                  </a:lnTo>
                  <a:lnTo>
                    <a:pt x="154" y="155"/>
                  </a:lnTo>
                  <a:lnTo>
                    <a:pt x="139" y="160"/>
                  </a:lnTo>
                  <a:lnTo>
                    <a:pt x="153" y="167"/>
                  </a:lnTo>
                  <a:lnTo>
                    <a:pt x="164" y="177"/>
                  </a:lnTo>
                  <a:lnTo>
                    <a:pt x="172" y="186"/>
                  </a:lnTo>
                  <a:lnTo>
                    <a:pt x="178" y="194"/>
                  </a:lnTo>
                  <a:lnTo>
                    <a:pt x="200" y="228"/>
                  </a:lnTo>
                  <a:lnTo>
                    <a:pt x="214" y="252"/>
                  </a:lnTo>
                  <a:lnTo>
                    <a:pt x="226" y="272"/>
                  </a:lnTo>
                  <a:lnTo>
                    <a:pt x="235" y="286"/>
                  </a:lnTo>
                  <a:lnTo>
                    <a:pt x="244" y="297"/>
                  </a:lnTo>
                  <a:lnTo>
                    <a:pt x="254" y="307"/>
                  </a:lnTo>
                  <a:lnTo>
                    <a:pt x="264" y="314"/>
                  </a:lnTo>
                  <a:lnTo>
                    <a:pt x="272" y="319"/>
                  </a:lnTo>
                  <a:lnTo>
                    <a:pt x="278" y="322"/>
                  </a:lnTo>
                  <a:lnTo>
                    <a:pt x="284" y="323"/>
                  </a:lnTo>
                  <a:lnTo>
                    <a:pt x="278" y="324"/>
                  </a:lnTo>
                  <a:lnTo>
                    <a:pt x="267" y="326"/>
                  </a:lnTo>
                  <a:lnTo>
                    <a:pt x="254" y="327"/>
                  </a:lnTo>
                  <a:lnTo>
                    <a:pt x="240" y="327"/>
                  </a:lnTo>
                  <a:lnTo>
                    <a:pt x="228" y="326"/>
                  </a:lnTo>
                  <a:lnTo>
                    <a:pt x="212" y="320"/>
                  </a:lnTo>
                  <a:lnTo>
                    <a:pt x="197" y="311"/>
                  </a:lnTo>
                  <a:lnTo>
                    <a:pt x="184" y="296"/>
                  </a:lnTo>
                  <a:lnTo>
                    <a:pt x="168" y="270"/>
                  </a:lnTo>
                  <a:lnTo>
                    <a:pt x="153" y="245"/>
                  </a:lnTo>
                  <a:lnTo>
                    <a:pt x="139" y="224"/>
                  </a:lnTo>
                  <a:lnTo>
                    <a:pt x="132" y="210"/>
                  </a:lnTo>
                  <a:lnTo>
                    <a:pt x="125" y="199"/>
                  </a:lnTo>
                  <a:lnTo>
                    <a:pt x="118" y="190"/>
                  </a:lnTo>
                  <a:lnTo>
                    <a:pt x="109" y="182"/>
                  </a:lnTo>
                  <a:lnTo>
                    <a:pt x="100" y="177"/>
                  </a:lnTo>
                  <a:lnTo>
                    <a:pt x="88" y="175"/>
                  </a:lnTo>
                  <a:lnTo>
                    <a:pt x="71" y="173"/>
                  </a:lnTo>
                  <a:lnTo>
                    <a:pt x="60" y="173"/>
                  </a:lnTo>
                  <a:lnTo>
                    <a:pt x="60" y="324"/>
                  </a:lnTo>
                  <a:lnTo>
                    <a:pt x="12" y="324"/>
                  </a:lnTo>
                  <a:lnTo>
                    <a:pt x="12" y="34"/>
                  </a:lnTo>
                  <a:lnTo>
                    <a:pt x="10" y="20"/>
                  </a:lnTo>
                  <a:lnTo>
                    <a:pt x="6"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3"/>
            <p:cNvSpPr>
              <a:spLocks noEditPoints="1"/>
            </p:cNvSpPr>
            <p:nvPr userDrawn="1"/>
          </p:nvSpPr>
          <p:spPr bwMode="auto">
            <a:xfrm>
              <a:off x="2319338" y="1416050"/>
              <a:ext cx="234950" cy="257175"/>
            </a:xfrm>
            <a:custGeom>
              <a:avLst/>
              <a:gdLst/>
              <a:ahLst/>
              <a:cxnLst>
                <a:cxn ang="0">
                  <a:pos x="62" y="25"/>
                </a:cxn>
                <a:cxn ang="0">
                  <a:pos x="62" y="300"/>
                </a:cxn>
                <a:cxn ang="0">
                  <a:pos x="105" y="300"/>
                </a:cxn>
                <a:cxn ang="0">
                  <a:pos x="133" y="299"/>
                </a:cxn>
                <a:cxn ang="0">
                  <a:pos x="158" y="293"/>
                </a:cxn>
                <a:cxn ang="0">
                  <a:pos x="180" y="284"/>
                </a:cxn>
                <a:cxn ang="0">
                  <a:pos x="198" y="271"/>
                </a:cxn>
                <a:cxn ang="0">
                  <a:pos x="213" y="254"/>
                </a:cxn>
                <a:cxn ang="0">
                  <a:pos x="227" y="230"/>
                </a:cxn>
                <a:cxn ang="0">
                  <a:pos x="237" y="205"/>
                </a:cxn>
                <a:cxn ang="0">
                  <a:pos x="243" y="180"/>
                </a:cxn>
                <a:cxn ang="0">
                  <a:pos x="244" y="158"/>
                </a:cxn>
                <a:cxn ang="0">
                  <a:pos x="244" y="146"/>
                </a:cxn>
                <a:cxn ang="0">
                  <a:pos x="242" y="132"/>
                </a:cxn>
                <a:cxn ang="0">
                  <a:pos x="239" y="116"/>
                </a:cxn>
                <a:cxn ang="0">
                  <a:pos x="233" y="100"/>
                </a:cxn>
                <a:cxn ang="0">
                  <a:pos x="226" y="85"/>
                </a:cxn>
                <a:cxn ang="0">
                  <a:pos x="216" y="69"/>
                </a:cxn>
                <a:cxn ang="0">
                  <a:pos x="201" y="55"/>
                </a:cxn>
                <a:cxn ang="0">
                  <a:pos x="185" y="42"/>
                </a:cxn>
                <a:cxn ang="0">
                  <a:pos x="163" y="33"/>
                </a:cxn>
                <a:cxn ang="0">
                  <a:pos x="137" y="27"/>
                </a:cxn>
                <a:cxn ang="0">
                  <a:pos x="121" y="26"/>
                </a:cxn>
                <a:cxn ang="0">
                  <a:pos x="84" y="26"/>
                </a:cxn>
                <a:cxn ang="0">
                  <a:pos x="75" y="25"/>
                </a:cxn>
                <a:cxn ang="0">
                  <a:pos x="62" y="25"/>
                </a:cxn>
                <a:cxn ang="0">
                  <a:pos x="2" y="0"/>
                </a:cxn>
                <a:cxn ang="0">
                  <a:pos x="112" y="0"/>
                </a:cxn>
                <a:cxn ang="0">
                  <a:pos x="151" y="2"/>
                </a:cxn>
                <a:cxn ang="0">
                  <a:pos x="185" y="10"/>
                </a:cxn>
                <a:cxn ang="0">
                  <a:pos x="216" y="22"/>
                </a:cxn>
                <a:cxn ang="0">
                  <a:pos x="242" y="40"/>
                </a:cxn>
                <a:cxn ang="0">
                  <a:pos x="264" y="62"/>
                </a:cxn>
                <a:cxn ang="0">
                  <a:pos x="279" y="87"/>
                </a:cxn>
                <a:cxn ang="0">
                  <a:pos x="289" y="112"/>
                </a:cxn>
                <a:cxn ang="0">
                  <a:pos x="295" y="137"/>
                </a:cxn>
                <a:cxn ang="0">
                  <a:pos x="296" y="158"/>
                </a:cxn>
                <a:cxn ang="0">
                  <a:pos x="293" y="182"/>
                </a:cxn>
                <a:cxn ang="0">
                  <a:pos x="289" y="206"/>
                </a:cxn>
                <a:cxn ang="0">
                  <a:pos x="279" y="230"/>
                </a:cxn>
                <a:cxn ang="0">
                  <a:pos x="266" y="251"/>
                </a:cxn>
                <a:cxn ang="0">
                  <a:pos x="249" y="271"/>
                </a:cxn>
                <a:cxn ang="0">
                  <a:pos x="229" y="289"/>
                </a:cxn>
                <a:cxn ang="0">
                  <a:pos x="204" y="304"/>
                </a:cxn>
                <a:cxn ang="0">
                  <a:pos x="174" y="314"/>
                </a:cxn>
                <a:cxn ang="0">
                  <a:pos x="141" y="322"/>
                </a:cxn>
                <a:cxn ang="0">
                  <a:pos x="104" y="324"/>
                </a:cxn>
                <a:cxn ang="0">
                  <a:pos x="12" y="324"/>
                </a:cxn>
                <a:cxn ang="0">
                  <a:pos x="12" y="29"/>
                </a:cxn>
                <a:cxn ang="0">
                  <a:pos x="11" y="19"/>
                </a:cxn>
                <a:cxn ang="0">
                  <a:pos x="7" y="9"/>
                </a:cxn>
                <a:cxn ang="0">
                  <a:pos x="0" y="3"/>
                </a:cxn>
                <a:cxn ang="0">
                  <a:pos x="2" y="0"/>
                </a:cxn>
              </a:cxnLst>
              <a:rect l="0" t="0" r="r" b="b"/>
              <a:pathLst>
                <a:path w="296" h="324">
                  <a:moveTo>
                    <a:pt x="62" y="25"/>
                  </a:moveTo>
                  <a:lnTo>
                    <a:pt x="62" y="300"/>
                  </a:lnTo>
                  <a:lnTo>
                    <a:pt x="105" y="300"/>
                  </a:lnTo>
                  <a:lnTo>
                    <a:pt x="133" y="299"/>
                  </a:lnTo>
                  <a:lnTo>
                    <a:pt x="158" y="293"/>
                  </a:lnTo>
                  <a:lnTo>
                    <a:pt x="180" y="284"/>
                  </a:lnTo>
                  <a:lnTo>
                    <a:pt x="198" y="271"/>
                  </a:lnTo>
                  <a:lnTo>
                    <a:pt x="213" y="254"/>
                  </a:lnTo>
                  <a:lnTo>
                    <a:pt x="227" y="230"/>
                  </a:lnTo>
                  <a:lnTo>
                    <a:pt x="237" y="205"/>
                  </a:lnTo>
                  <a:lnTo>
                    <a:pt x="243" y="180"/>
                  </a:lnTo>
                  <a:lnTo>
                    <a:pt x="244" y="158"/>
                  </a:lnTo>
                  <a:lnTo>
                    <a:pt x="244" y="146"/>
                  </a:lnTo>
                  <a:lnTo>
                    <a:pt x="242" y="132"/>
                  </a:lnTo>
                  <a:lnTo>
                    <a:pt x="239" y="116"/>
                  </a:lnTo>
                  <a:lnTo>
                    <a:pt x="233" y="100"/>
                  </a:lnTo>
                  <a:lnTo>
                    <a:pt x="226" y="85"/>
                  </a:lnTo>
                  <a:lnTo>
                    <a:pt x="216" y="69"/>
                  </a:lnTo>
                  <a:lnTo>
                    <a:pt x="201" y="55"/>
                  </a:lnTo>
                  <a:lnTo>
                    <a:pt x="185" y="42"/>
                  </a:lnTo>
                  <a:lnTo>
                    <a:pt x="163" y="33"/>
                  </a:lnTo>
                  <a:lnTo>
                    <a:pt x="137" y="27"/>
                  </a:lnTo>
                  <a:lnTo>
                    <a:pt x="121" y="26"/>
                  </a:lnTo>
                  <a:lnTo>
                    <a:pt x="84" y="26"/>
                  </a:lnTo>
                  <a:lnTo>
                    <a:pt x="75" y="25"/>
                  </a:lnTo>
                  <a:lnTo>
                    <a:pt x="62" y="25"/>
                  </a:lnTo>
                  <a:close/>
                  <a:moveTo>
                    <a:pt x="2" y="0"/>
                  </a:moveTo>
                  <a:lnTo>
                    <a:pt x="112" y="0"/>
                  </a:lnTo>
                  <a:lnTo>
                    <a:pt x="151" y="2"/>
                  </a:lnTo>
                  <a:lnTo>
                    <a:pt x="185" y="10"/>
                  </a:lnTo>
                  <a:lnTo>
                    <a:pt x="216" y="22"/>
                  </a:lnTo>
                  <a:lnTo>
                    <a:pt x="242" y="40"/>
                  </a:lnTo>
                  <a:lnTo>
                    <a:pt x="264" y="62"/>
                  </a:lnTo>
                  <a:lnTo>
                    <a:pt x="279" y="87"/>
                  </a:lnTo>
                  <a:lnTo>
                    <a:pt x="289" y="112"/>
                  </a:lnTo>
                  <a:lnTo>
                    <a:pt x="295" y="137"/>
                  </a:lnTo>
                  <a:lnTo>
                    <a:pt x="296" y="158"/>
                  </a:lnTo>
                  <a:lnTo>
                    <a:pt x="293" y="182"/>
                  </a:lnTo>
                  <a:lnTo>
                    <a:pt x="289" y="206"/>
                  </a:lnTo>
                  <a:lnTo>
                    <a:pt x="279" y="230"/>
                  </a:lnTo>
                  <a:lnTo>
                    <a:pt x="266" y="251"/>
                  </a:lnTo>
                  <a:lnTo>
                    <a:pt x="249" y="271"/>
                  </a:lnTo>
                  <a:lnTo>
                    <a:pt x="229" y="289"/>
                  </a:lnTo>
                  <a:lnTo>
                    <a:pt x="204" y="304"/>
                  </a:lnTo>
                  <a:lnTo>
                    <a:pt x="174" y="314"/>
                  </a:lnTo>
                  <a:lnTo>
                    <a:pt x="141" y="322"/>
                  </a:lnTo>
                  <a:lnTo>
                    <a:pt x="104" y="324"/>
                  </a:lnTo>
                  <a:lnTo>
                    <a:pt x="12" y="324"/>
                  </a:lnTo>
                  <a:lnTo>
                    <a:pt x="12" y="29"/>
                  </a:lnTo>
                  <a:lnTo>
                    <a:pt x="11" y="19"/>
                  </a:lnTo>
                  <a:lnTo>
                    <a:pt x="7" y="9"/>
                  </a:lnTo>
                  <a:lnTo>
                    <a:pt x="0" y="3"/>
                  </a:lnTo>
                  <a:lnTo>
                    <a:pt x="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4"/>
            <p:cNvSpPr>
              <a:spLocks/>
            </p:cNvSpPr>
            <p:nvPr userDrawn="1"/>
          </p:nvSpPr>
          <p:spPr bwMode="auto">
            <a:xfrm>
              <a:off x="2598738" y="1416050"/>
              <a:ext cx="47625" cy="257175"/>
            </a:xfrm>
            <a:custGeom>
              <a:avLst/>
              <a:gdLst/>
              <a:ahLst/>
              <a:cxnLst>
                <a:cxn ang="0">
                  <a:pos x="0" y="0"/>
                </a:cxn>
                <a:cxn ang="0">
                  <a:pos x="60" y="0"/>
                </a:cxn>
                <a:cxn ang="0">
                  <a:pos x="60" y="324"/>
                </a:cxn>
                <a:cxn ang="0">
                  <a:pos x="12" y="324"/>
                </a:cxn>
                <a:cxn ang="0">
                  <a:pos x="12" y="32"/>
                </a:cxn>
                <a:cxn ang="0">
                  <a:pos x="11" y="19"/>
                </a:cxn>
                <a:cxn ang="0">
                  <a:pos x="6" y="9"/>
                </a:cxn>
                <a:cxn ang="0">
                  <a:pos x="0" y="3"/>
                </a:cxn>
                <a:cxn ang="0">
                  <a:pos x="0" y="0"/>
                </a:cxn>
              </a:cxnLst>
              <a:rect l="0" t="0" r="r" b="b"/>
              <a:pathLst>
                <a:path w="60" h="324">
                  <a:moveTo>
                    <a:pt x="0" y="0"/>
                  </a:moveTo>
                  <a:lnTo>
                    <a:pt x="60" y="0"/>
                  </a:lnTo>
                  <a:lnTo>
                    <a:pt x="60" y="324"/>
                  </a:lnTo>
                  <a:lnTo>
                    <a:pt x="12" y="324"/>
                  </a:lnTo>
                  <a:lnTo>
                    <a:pt x="12" y="32"/>
                  </a:lnTo>
                  <a:lnTo>
                    <a:pt x="11" y="19"/>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5"/>
            <p:cNvSpPr>
              <a:spLocks/>
            </p:cNvSpPr>
            <p:nvPr userDrawn="1"/>
          </p:nvSpPr>
          <p:spPr bwMode="auto">
            <a:xfrm>
              <a:off x="3478213" y="1416050"/>
              <a:ext cx="49213" cy="257175"/>
            </a:xfrm>
            <a:custGeom>
              <a:avLst/>
              <a:gdLst/>
              <a:ahLst/>
              <a:cxnLst>
                <a:cxn ang="0">
                  <a:pos x="0" y="0"/>
                </a:cxn>
                <a:cxn ang="0">
                  <a:pos x="61" y="0"/>
                </a:cxn>
                <a:cxn ang="0">
                  <a:pos x="61" y="324"/>
                </a:cxn>
                <a:cxn ang="0">
                  <a:pos x="12" y="324"/>
                </a:cxn>
                <a:cxn ang="0">
                  <a:pos x="12" y="32"/>
                </a:cxn>
                <a:cxn ang="0">
                  <a:pos x="11" y="19"/>
                </a:cxn>
                <a:cxn ang="0">
                  <a:pos x="7" y="9"/>
                </a:cxn>
                <a:cxn ang="0">
                  <a:pos x="0" y="3"/>
                </a:cxn>
                <a:cxn ang="0">
                  <a:pos x="0" y="0"/>
                </a:cxn>
              </a:cxnLst>
              <a:rect l="0" t="0" r="r" b="b"/>
              <a:pathLst>
                <a:path w="61" h="324">
                  <a:moveTo>
                    <a:pt x="0" y="0"/>
                  </a:moveTo>
                  <a:lnTo>
                    <a:pt x="61" y="0"/>
                  </a:lnTo>
                  <a:lnTo>
                    <a:pt x="61" y="324"/>
                  </a:lnTo>
                  <a:lnTo>
                    <a:pt x="12" y="324"/>
                  </a:lnTo>
                  <a:lnTo>
                    <a:pt x="12" y="32"/>
                  </a:lnTo>
                  <a:lnTo>
                    <a:pt x="11" y="19"/>
                  </a:lnTo>
                  <a:lnTo>
                    <a:pt x="7"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6"/>
            <p:cNvSpPr>
              <a:spLocks/>
            </p:cNvSpPr>
            <p:nvPr userDrawn="1"/>
          </p:nvSpPr>
          <p:spPr bwMode="auto">
            <a:xfrm>
              <a:off x="2117726" y="1416050"/>
              <a:ext cx="161925" cy="257175"/>
            </a:xfrm>
            <a:custGeom>
              <a:avLst/>
              <a:gdLst/>
              <a:ahLst/>
              <a:cxnLst>
                <a:cxn ang="0">
                  <a:pos x="0" y="0"/>
                </a:cxn>
                <a:cxn ang="0">
                  <a:pos x="179" y="0"/>
                </a:cxn>
                <a:cxn ang="0">
                  <a:pos x="180" y="46"/>
                </a:cxn>
                <a:cxn ang="0">
                  <a:pos x="174" y="45"/>
                </a:cxn>
                <a:cxn ang="0">
                  <a:pos x="171" y="37"/>
                </a:cxn>
                <a:cxn ang="0">
                  <a:pos x="162" y="30"/>
                </a:cxn>
                <a:cxn ang="0">
                  <a:pos x="152" y="26"/>
                </a:cxn>
                <a:cxn ang="0">
                  <a:pos x="139" y="25"/>
                </a:cxn>
                <a:cxn ang="0">
                  <a:pos x="130" y="25"/>
                </a:cxn>
                <a:cxn ang="0">
                  <a:pos x="116" y="23"/>
                </a:cxn>
                <a:cxn ang="0">
                  <a:pos x="83" y="23"/>
                </a:cxn>
                <a:cxn ang="0">
                  <a:pos x="69" y="22"/>
                </a:cxn>
                <a:cxn ang="0">
                  <a:pos x="60" y="22"/>
                </a:cxn>
                <a:cxn ang="0">
                  <a:pos x="60" y="134"/>
                </a:cxn>
                <a:cxn ang="0">
                  <a:pos x="153" y="134"/>
                </a:cxn>
                <a:cxn ang="0">
                  <a:pos x="153" y="155"/>
                </a:cxn>
                <a:cxn ang="0">
                  <a:pos x="60" y="155"/>
                </a:cxn>
                <a:cxn ang="0">
                  <a:pos x="60" y="299"/>
                </a:cxn>
                <a:cxn ang="0">
                  <a:pos x="75" y="299"/>
                </a:cxn>
                <a:cxn ang="0">
                  <a:pos x="93" y="300"/>
                </a:cxn>
                <a:cxn ang="0">
                  <a:pos x="135" y="300"/>
                </a:cxn>
                <a:cxn ang="0">
                  <a:pos x="154" y="298"/>
                </a:cxn>
                <a:cxn ang="0">
                  <a:pos x="168" y="296"/>
                </a:cxn>
                <a:cxn ang="0">
                  <a:pos x="179" y="291"/>
                </a:cxn>
                <a:cxn ang="0">
                  <a:pos x="188" y="283"/>
                </a:cxn>
                <a:cxn ang="0">
                  <a:pos x="196" y="272"/>
                </a:cxn>
                <a:cxn ang="0">
                  <a:pos x="198" y="270"/>
                </a:cxn>
                <a:cxn ang="0">
                  <a:pos x="202" y="272"/>
                </a:cxn>
                <a:cxn ang="0">
                  <a:pos x="189" y="324"/>
                </a:cxn>
                <a:cxn ang="0">
                  <a:pos x="10" y="324"/>
                </a:cxn>
                <a:cxn ang="0">
                  <a:pos x="10" y="34"/>
                </a:cxn>
                <a:cxn ang="0">
                  <a:pos x="9" y="20"/>
                </a:cxn>
                <a:cxn ang="0">
                  <a:pos x="6" y="9"/>
                </a:cxn>
                <a:cxn ang="0">
                  <a:pos x="0" y="3"/>
                </a:cxn>
                <a:cxn ang="0">
                  <a:pos x="0" y="0"/>
                </a:cxn>
              </a:cxnLst>
              <a:rect l="0" t="0" r="r" b="b"/>
              <a:pathLst>
                <a:path w="202" h="324">
                  <a:moveTo>
                    <a:pt x="0" y="0"/>
                  </a:moveTo>
                  <a:lnTo>
                    <a:pt x="179" y="0"/>
                  </a:lnTo>
                  <a:lnTo>
                    <a:pt x="180" y="46"/>
                  </a:lnTo>
                  <a:lnTo>
                    <a:pt x="174" y="45"/>
                  </a:lnTo>
                  <a:lnTo>
                    <a:pt x="171" y="37"/>
                  </a:lnTo>
                  <a:lnTo>
                    <a:pt x="162" y="30"/>
                  </a:lnTo>
                  <a:lnTo>
                    <a:pt x="152" y="26"/>
                  </a:lnTo>
                  <a:lnTo>
                    <a:pt x="139" y="25"/>
                  </a:lnTo>
                  <a:lnTo>
                    <a:pt x="130" y="25"/>
                  </a:lnTo>
                  <a:lnTo>
                    <a:pt x="116" y="23"/>
                  </a:lnTo>
                  <a:lnTo>
                    <a:pt x="83" y="23"/>
                  </a:lnTo>
                  <a:lnTo>
                    <a:pt x="69" y="22"/>
                  </a:lnTo>
                  <a:lnTo>
                    <a:pt x="60" y="22"/>
                  </a:lnTo>
                  <a:lnTo>
                    <a:pt x="60" y="134"/>
                  </a:lnTo>
                  <a:lnTo>
                    <a:pt x="153" y="134"/>
                  </a:lnTo>
                  <a:lnTo>
                    <a:pt x="153" y="155"/>
                  </a:lnTo>
                  <a:lnTo>
                    <a:pt x="60" y="155"/>
                  </a:lnTo>
                  <a:lnTo>
                    <a:pt x="60" y="299"/>
                  </a:lnTo>
                  <a:lnTo>
                    <a:pt x="75" y="299"/>
                  </a:lnTo>
                  <a:lnTo>
                    <a:pt x="93" y="300"/>
                  </a:lnTo>
                  <a:lnTo>
                    <a:pt x="135" y="300"/>
                  </a:lnTo>
                  <a:lnTo>
                    <a:pt x="154" y="298"/>
                  </a:lnTo>
                  <a:lnTo>
                    <a:pt x="168" y="296"/>
                  </a:lnTo>
                  <a:lnTo>
                    <a:pt x="179" y="291"/>
                  </a:lnTo>
                  <a:lnTo>
                    <a:pt x="188" y="283"/>
                  </a:lnTo>
                  <a:lnTo>
                    <a:pt x="196" y="272"/>
                  </a:lnTo>
                  <a:lnTo>
                    <a:pt x="198" y="270"/>
                  </a:lnTo>
                  <a:lnTo>
                    <a:pt x="202" y="272"/>
                  </a:lnTo>
                  <a:lnTo>
                    <a:pt x="189" y="324"/>
                  </a:lnTo>
                  <a:lnTo>
                    <a:pt x="10" y="324"/>
                  </a:lnTo>
                  <a:lnTo>
                    <a:pt x="10" y="34"/>
                  </a:lnTo>
                  <a:lnTo>
                    <a:pt x="9" y="20"/>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7"/>
            <p:cNvSpPr>
              <a:spLocks/>
            </p:cNvSpPr>
            <p:nvPr userDrawn="1"/>
          </p:nvSpPr>
          <p:spPr bwMode="auto">
            <a:xfrm>
              <a:off x="3995738" y="1416050"/>
              <a:ext cx="163513" cy="257175"/>
            </a:xfrm>
            <a:custGeom>
              <a:avLst/>
              <a:gdLst/>
              <a:ahLst/>
              <a:cxnLst>
                <a:cxn ang="0">
                  <a:pos x="1" y="0"/>
                </a:cxn>
                <a:cxn ang="0">
                  <a:pos x="181" y="0"/>
                </a:cxn>
                <a:cxn ang="0">
                  <a:pos x="182" y="46"/>
                </a:cxn>
                <a:cxn ang="0">
                  <a:pos x="177" y="46"/>
                </a:cxn>
                <a:cxn ang="0">
                  <a:pos x="173" y="37"/>
                </a:cxn>
                <a:cxn ang="0">
                  <a:pos x="164" y="30"/>
                </a:cxn>
                <a:cxn ang="0">
                  <a:pos x="153" y="26"/>
                </a:cxn>
                <a:cxn ang="0">
                  <a:pos x="139" y="25"/>
                </a:cxn>
                <a:cxn ang="0">
                  <a:pos x="131" y="25"/>
                </a:cxn>
                <a:cxn ang="0">
                  <a:pos x="117" y="23"/>
                </a:cxn>
                <a:cxn ang="0">
                  <a:pos x="84" y="23"/>
                </a:cxn>
                <a:cxn ang="0">
                  <a:pos x="69" y="22"/>
                </a:cxn>
                <a:cxn ang="0">
                  <a:pos x="60" y="22"/>
                </a:cxn>
                <a:cxn ang="0">
                  <a:pos x="60" y="134"/>
                </a:cxn>
                <a:cxn ang="0">
                  <a:pos x="154" y="134"/>
                </a:cxn>
                <a:cxn ang="0">
                  <a:pos x="154" y="155"/>
                </a:cxn>
                <a:cxn ang="0">
                  <a:pos x="60" y="155"/>
                </a:cxn>
                <a:cxn ang="0">
                  <a:pos x="60" y="299"/>
                </a:cxn>
                <a:cxn ang="0">
                  <a:pos x="76" y="299"/>
                </a:cxn>
                <a:cxn ang="0">
                  <a:pos x="94" y="300"/>
                </a:cxn>
                <a:cxn ang="0">
                  <a:pos x="141" y="300"/>
                </a:cxn>
                <a:cxn ang="0">
                  <a:pos x="161" y="298"/>
                </a:cxn>
                <a:cxn ang="0">
                  <a:pos x="176" y="293"/>
                </a:cxn>
                <a:cxn ang="0">
                  <a:pos x="188" y="285"/>
                </a:cxn>
                <a:cxn ang="0">
                  <a:pos x="197" y="272"/>
                </a:cxn>
                <a:cxn ang="0">
                  <a:pos x="200" y="270"/>
                </a:cxn>
                <a:cxn ang="0">
                  <a:pos x="205" y="272"/>
                </a:cxn>
                <a:cxn ang="0">
                  <a:pos x="192" y="324"/>
                </a:cxn>
                <a:cxn ang="0">
                  <a:pos x="12" y="324"/>
                </a:cxn>
                <a:cxn ang="0">
                  <a:pos x="12" y="34"/>
                </a:cxn>
                <a:cxn ang="0">
                  <a:pos x="11" y="20"/>
                </a:cxn>
                <a:cxn ang="0">
                  <a:pos x="7" y="9"/>
                </a:cxn>
                <a:cxn ang="0">
                  <a:pos x="0" y="3"/>
                </a:cxn>
                <a:cxn ang="0">
                  <a:pos x="1" y="0"/>
                </a:cxn>
              </a:cxnLst>
              <a:rect l="0" t="0" r="r" b="b"/>
              <a:pathLst>
                <a:path w="205" h="324">
                  <a:moveTo>
                    <a:pt x="1" y="0"/>
                  </a:moveTo>
                  <a:lnTo>
                    <a:pt x="181" y="0"/>
                  </a:lnTo>
                  <a:lnTo>
                    <a:pt x="182" y="46"/>
                  </a:lnTo>
                  <a:lnTo>
                    <a:pt x="177" y="46"/>
                  </a:lnTo>
                  <a:lnTo>
                    <a:pt x="173" y="37"/>
                  </a:lnTo>
                  <a:lnTo>
                    <a:pt x="164" y="30"/>
                  </a:lnTo>
                  <a:lnTo>
                    <a:pt x="153" y="26"/>
                  </a:lnTo>
                  <a:lnTo>
                    <a:pt x="139" y="25"/>
                  </a:lnTo>
                  <a:lnTo>
                    <a:pt x="131" y="25"/>
                  </a:lnTo>
                  <a:lnTo>
                    <a:pt x="117" y="23"/>
                  </a:lnTo>
                  <a:lnTo>
                    <a:pt x="84" y="23"/>
                  </a:lnTo>
                  <a:lnTo>
                    <a:pt x="69" y="22"/>
                  </a:lnTo>
                  <a:lnTo>
                    <a:pt x="60" y="22"/>
                  </a:lnTo>
                  <a:lnTo>
                    <a:pt x="60" y="134"/>
                  </a:lnTo>
                  <a:lnTo>
                    <a:pt x="154" y="134"/>
                  </a:lnTo>
                  <a:lnTo>
                    <a:pt x="154" y="155"/>
                  </a:lnTo>
                  <a:lnTo>
                    <a:pt x="60" y="155"/>
                  </a:lnTo>
                  <a:lnTo>
                    <a:pt x="60" y="299"/>
                  </a:lnTo>
                  <a:lnTo>
                    <a:pt x="76" y="299"/>
                  </a:lnTo>
                  <a:lnTo>
                    <a:pt x="94" y="300"/>
                  </a:lnTo>
                  <a:lnTo>
                    <a:pt x="141" y="300"/>
                  </a:lnTo>
                  <a:lnTo>
                    <a:pt x="161" y="298"/>
                  </a:lnTo>
                  <a:lnTo>
                    <a:pt x="176" y="293"/>
                  </a:lnTo>
                  <a:lnTo>
                    <a:pt x="188" y="285"/>
                  </a:lnTo>
                  <a:lnTo>
                    <a:pt x="197" y="272"/>
                  </a:lnTo>
                  <a:lnTo>
                    <a:pt x="200" y="270"/>
                  </a:lnTo>
                  <a:lnTo>
                    <a:pt x="205" y="272"/>
                  </a:lnTo>
                  <a:lnTo>
                    <a:pt x="192" y="324"/>
                  </a:lnTo>
                  <a:lnTo>
                    <a:pt x="12" y="324"/>
                  </a:lnTo>
                  <a:lnTo>
                    <a:pt x="12" y="34"/>
                  </a:lnTo>
                  <a:lnTo>
                    <a:pt x="11" y="20"/>
                  </a:lnTo>
                  <a:lnTo>
                    <a:pt x="7"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8"/>
            <p:cNvSpPr>
              <a:spLocks/>
            </p:cNvSpPr>
            <p:nvPr userDrawn="1"/>
          </p:nvSpPr>
          <p:spPr bwMode="auto">
            <a:xfrm>
              <a:off x="2981326" y="1346200"/>
              <a:ext cx="196850" cy="333375"/>
            </a:xfrm>
            <a:custGeom>
              <a:avLst/>
              <a:gdLst/>
              <a:ahLst/>
              <a:cxnLst>
                <a:cxn ang="0">
                  <a:pos x="147" y="2"/>
                </a:cxn>
                <a:cxn ang="0">
                  <a:pos x="192" y="12"/>
                </a:cxn>
                <a:cxn ang="0">
                  <a:pos x="219" y="24"/>
                </a:cxn>
                <a:cxn ang="0">
                  <a:pos x="216" y="96"/>
                </a:cxn>
                <a:cxn ang="0">
                  <a:pos x="211" y="82"/>
                </a:cxn>
                <a:cxn ang="0">
                  <a:pos x="194" y="56"/>
                </a:cxn>
                <a:cxn ang="0">
                  <a:pos x="165" y="35"/>
                </a:cxn>
                <a:cxn ang="0">
                  <a:pos x="124" y="25"/>
                </a:cxn>
                <a:cxn ang="0">
                  <a:pos x="88" y="33"/>
                </a:cxn>
                <a:cxn ang="0">
                  <a:pos x="67" y="53"/>
                </a:cxn>
                <a:cxn ang="0">
                  <a:pos x="57" y="77"/>
                </a:cxn>
                <a:cxn ang="0">
                  <a:pos x="58" y="105"/>
                </a:cxn>
                <a:cxn ang="0">
                  <a:pos x="75" y="132"/>
                </a:cxn>
                <a:cxn ang="0">
                  <a:pos x="112" y="157"/>
                </a:cxn>
                <a:cxn ang="0">
                  <a:pos x="185" y="196"/>
                </a:cxn>
                <a:cxn ang="0">
                  <a:pos x="218" y="221"/>
                </a:cxn>
                <a:cxn ang="0">
                  <a:pos x="240" y="254"/>
                </a:cxn>
                <a:cxn ang="0">
                  <a:pos x="249" y="297"/>
                </a:cxn>
                <a:cxn ang="0">
                  <a:pos x="240" y="342"/>
                </a:cxn>
                <a:cxn ang="0">
                  <a:pos x="214" y="379"/>
                </a:cxn>
                <a:cxn ang="0">
                  <a:pos x="168" y="409"/>
                </a:cxn>
                <a:cxn ang="0">
                  <a:pos x="114" y="420"/>
                </a:cxn>
                <a:cxn ang="0">
                  <a:pos x="59" y="411"/>
                </a:cxn>
                <a:cxn ang="0">
                  <a:pos x="18" y="393"/>
                </a:cxn>
                <a:cxn ang="0">
                  <a:pos x="0" y="302"/>
                </a:cxn>
                <a:cxn ang="0">
                  <a:pos x="6" y="302"/>
                </a:cxn>
                <a:cxn ang="0">
                  <a:pos x="14" y="325"/>
                </a:cxn>
                <a:cxn ang="0">
                  <a:pos x="29" y="352"/>
                </a:cxn>
                <a:cxn ang="0">
                  <a:pos x="53" y="375"/>
                </a:cxn>
                <a:cxn ang="0">
                  <a:pos x="88" y="391"/>
                </a:cxn>
                <a:cxn ang="0">
                  <a:pos x="133" y="391"/>
                </a:cxn>
                <a:cxn ang="0">
                  <a:pos x="170" y="372"/>
                </a:cxn>
                <a:cxn ang="0">
                  <a:pos x="189" y="342"/>
                </a:cxn>
                <a:cxn ang="0">
                  <a:pos x="193" y="313"/>
                </a:cxn>
                <a:cxn ang="0">
                  <a:pos x="185" y="279"/>
                </a:cxn>
                <a:cxn ang="0">
                  <a:pos x="164" y="254"/>
                </a:cxn>
                <a:cxn ang="0">
                  <a:pos x="132" y="234"/>
                </a:cxn>
                <a:cxn ang="0">
                  <a:pos x="92" y="213"/>
                </a:cxn>
                <a:cxn ang="0">
                  <a:pos x="51" y="189"/>
                </a:cxn>
                <a:cxn ang="0">
                  <a:pos x="22" y="162"/>
                </a:cxn>
                <a:cxn ang="0">
                  <a:pos x="7" y="128"/>
                </a:cxn>
                <a:cxn ang="0">
                  <a:pos x="7" y="86"/>
                </a:cxn>
                <a:cxn ang="0">
                  <a:pos x="19" y="56"/>
                </a:cxn>
                <a:cxn ang="0">
                  <a:pos x="38" y="33"/>
                </a:cxn>
                <a:cxn ang="0">
                  <a:pos x="66" y="15"/>
                </a:cxn>
                <a:cxn ang="0">
                  <a:pos x="108" y="2"/>
                </a:cxn>
              </a:cxnLst>
              <a:rect l="0" t="0" r="r" b="b"/>
              <a:pathLst>
                <a:path w="249" h="420">
                  <a:moveTo>
                    <a:pt x="131" y="0"/>
                  </a:moveTo>
                  <a:lnTo>
                    <a:pt x="147" y="2"/>
                  </a:lnTo>
                  <a:lnTo>
                    <a:pt x="168" y="5"/>
                  </a:lnTo>
                  <a:lnTo>
                    <a:pt x="192" y="12"/>
                  </a:lnTo>
                  <a:lnTo>
                    <a:pt x="217" y="24"/>
                  </a:lnTo>
                  <a:lnTo>
                    <a:pt x="219" y="24"/>
                  </a:lnTo>
                  <a:lnTo>
                    <a:pt x="222" y="96"/>
                  </a:lnTo>
                  <a:lnTo>
                    <a:pt x="216" y="96"/>
                  </a:lnTo>
                  <a:lnTo>
                    <a:pt x="216" y="93"/>
                  </a:lnTo>
                  <a:lnTo>
                    <a:pt x="211" y="82"/>
                  </a:lnTo>
                  <a:lnTo>
                    <a:pt x="204" y="69"/>
                  </a:lnTo>
                  <a:lnTo>
                    <a:pt x="194" y="56"/>
                  </a:lnTo>
                  <a:lnTo>
                    <a:pt x="181" y="44"/>
                  </a:lnTo>
                  <a:lnTo>
                    <a:pt x="165" y="35"/>
                  </a:lnTo>
                  <a:lnTo>
                    <a:pt x="146" y="27"/>
                  </a:lnTo>
                  <a:lnTo>
                    <a:pt x="124" y="25"/>
                  </a:lnTo>
                  <a:lnTo>
                    <a:pt x="105" y="27"/>
                  </a:lnTo>
                  <a:lnTo>
                    <a:pt x="88" y="33"/>
                  </a:lnTo>
                  <a:lnTo>
                    <a:pt x="77" y="42"/>
                  </a:lnTo>
                  <a:lnTo>
                    <a:pt x="67" y="53"/>
                  </a:lnTo>
                  <a:lnTo>
                    <a:pt x="60" y="65"/>
                  </a:lnTo>
                  <a:lnTo>
                    <a:pt x="57" y="77"/>
                  </a:lnTo>
                  <a:lnTo>
                    <a:pt x="55" y="89"/>
                  </a:lnTo>
                  <a:lnTo>
                    <a:pt x="58" y="105"/>
                  </a:lnTo>
                  <a:lnTo>
                    <a:pt x="64" y="119"/>
                  </a:lnTo>
                  <a:lnTo>
                    <a:pt x="75" y="132"/>
                  </a:lnTo>
                  <a:lnTo>
                    <a:pt x="91" y="144"/>
                  </a:lnTo>
                  <a:lnTo>
                    <a:pt x="112" y="157"/>
                  </a:lnTo>
                  <a:lnTo>
                    <a:pt x="147" y="175"/>
                  </a:lnTo>
                  <a:lnTo>
                    <a:pt x="185" y="196"/>
                  </a:lnTo>
                  <a:lnTo>
                    <a:pt x="203" y="208"/>
                  </a:lnTo>
                  <a:lnTo>
                    <a:pt x="218" y="221"/>
                  </a:lnTo>
                  <a:lnTo>
                    <a:pt x="230" y="236"/>
                  </a:lnTo>
                  <a:lnTo>
                    <a:pt x="240" y="254"/>
                  </a:lnTo>
                  <a:lnTo>
                    <a:pt x="246" y="274"/>
                  </a:lnTo>
                  <a:lnTo>
                    <a:pt x="249" y="297"/>
                  </a:lnTo>
                  <a:lnTo>
                    <a:pt x="246" y="321"/>
                  </a:lnTo>
                  <a:lnTo>
                    <a:pt x="240" y="342"/>
                  </a:lnTo>
                  <a:lnTo>
                    <a:pt x="230" y="361"/>
                  </a:lnTo>
                  <a:lnTo>
                    <a:pt x="214" y="379"/>
                  </a:lnTo>
                  <a:lnTo>
                    <a:pt x="193" y="396"/>
                  </a:lnTo>
                  <a:lnTo>
                    <a:pt x="168" y="409"/>
                  </a:lnTo>
                  <a:lnTo>
                    <a:pt x="143" y="418"/>
                  </a:lnTo>
                  <a:lnTo>
                    <a:pt x="114" y="420"/>
                  </a:lnTo>
                  <a:lnTo>
                    <a:pt x="85" y="416"/>
                  </a:lnTo>
                  <a:lnTo>
                    <a:pt x="59" y="411"/>
                  </a:lnTo>
                  <a:lnTo>
                    <a:pt x="37" y="402"/>
                  </a:lnTo>
                  <a:lnTo>
                    <a:pt x="18" y="393"/>
                  </a:lnTo>
                  <a:lnTo>
                    <a:pt x="2" y="385"/>
                  </a:lnTo>
                  <a:lnTo>
                    <a:pt x="0" y="302"/>
                  </a:lnTo>
                  <a:lnTo>
                    <a:pt x="6" y="301"/>
                  </a:lnTo>
                  <a:lnTo>
                    <a:pt x="6" y="302"/>
                  </a:lnTo>
                  <a:lnTo>
                    <a:pt x="9" y="313"/>
                  </a:lnTo>
                  <a:lnTo>
                    <a:pt x="14" y="325"/>
                  </a:lnTo>
                  <a:lnTo>
                    <a:pt x="21" y="337"/>
                  </a:lnTo>
                  <a:lnTo>
                    <a:pt x="29" y="352"/>
                  </a:lnTo>
                  <a:lnTo>
                    <a:pt x="40" y="363"/>
                  </a:lnTo>
                  <a:lnTo>
                    <a:pt x="53" y="375"/>
                  </a:lnTo>
                  <a:lnTo>
                    <a:pt x="70" y="385"/>
                  </a:lnTo>
                  <a:lnTo>
                    <a:pt x="88" y="391"/>
                  </a:lnTo>
                  <a:lnTo>
                    <a:pt x="111" y="393"/>
                  </a:lnTo>
                  <a:lnTo>
                    <a:pt x="133" y="391"/>
                  </a:lnTo>
                  <a:lnTo>
                    <a:pt x="153" y="383"/>
                  </a:lnTo>
                  <a:lnTo>
                    <a:pt x="170" y="372"/>
                  </a:lnTo>
                  <a:lnTo>
                    <a:pt x="180" y="358"/>
                  </a:lnTo>
                  <a:lnTo>
                    <a:pt x="189" y="342"/>
                  </a:lnTo>
                  <a:lnTo>
                    <a:pt x="192" y="327"/>
                  </a:lnTo>
                  <a:lnTo>
                    <a:pt x="193" y="313"/>
                  </a:lnTo>
                  <a:lnTo>
                    <a:pt x="191" y="294"/>
                  </a:lnTo>
                  <a:lnTo>
                    <a:pt x="185" y="279"/>
                  </a:lnTo>
                  <a:lnTo>
                    <a:pt x="177" y="266"/>
                  </a:lnTo>
                  <a:lnTo>
                    <a:pt x="164" y="254"/>
                  </a:lnTo>
                  <a:lnTo>
                    <a:pt x="150" y="244"/>
                  </a:lnTo>
                  <a:lnTo>
                    <a:pt x="132" y="234"/>
                  </a:lnTo>
                  <a:lnTo>
                    <a:pt x="112" y="224"/>
                  </a:lnTo>
                  <a:lnTo>
                    <a:pt x="92" y="213"/>
                  </a:lnTo>
                  <a:lnTo>
                    <a:pt x="70" y="201"/>
                  </a:lnTo>
                  <a:lnTo>
                    <a:pt x="51" y="189"/>
                  </a:lnTo>
                  <a:lnTo>
                    <a:pt x="35" y="177"/>
                  </a:lnTo>
                  <a:lnTo>
                    <a:pt x="22" y="162"/>
                  </a:lnTo>
                  <a:lnTo>
                    <a:pt x="13" y="147"/>
                  </a:lnTo>
                  <a:lnTo>
                    <a:pt x="7" y="128"/>
                  </a:lnTo>
                  <a:lnTo>
                    <a:pt x="6" y="106"/>
                  </a:lnTo>
                  <a:lnTo>
                    <a:pt x="7" y="86"/>
                  </a:lnTo>
                  <a:lnTo>
                    <a:pt x="13" y="70"/>
                  </a:lnTo>
                  <a:lnTo>
                    <a:pt x="19" y="56"/>
                  </a:lnTo>
                  <a:lnTo>
                    <a:pt x="28" y="44"/>
                  </a:lnTo>
                  <a:lnTo>
                    <a:pt x="38" y="33"/>
                  </a:lnTo>
                  <a:lnTo>
                    <a:pt x="47" y="25"/>
                  </a:lnTo>
                  <a:lnTo>
                    <a:pt x="66" y="15"/>
                  </a:lnTo>
                  <a:lnTo>
                    <a:pt x="86" y="7"/>
                  </a:lnTo>
                  <a:lnTo>
                    <a:pt x="108" y="2"/>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9"/>
            <p:cNvSpPr>
              <a:spLocks/>
            </p:cNvSpPr>
            <p:nvPr userDrawn="1"/>
          </p:nvSpPr>
          <p:spPr bwMode="auto">
            <a:xfrm>
              <a:off x="3598863" y="1414463"/>
              <a:ext cx="155575" cy="261938"/>
            </a:xfrm>
            <a:custGeom>
              <a:avLst/>
              <a:gdLst/>
              <a:ahLst/>
              <a:cxnLst>
                <a:cxn ang="0">
                  <a:pos x="116" y="0"/>
                </a:cxn>
                <a:cxn ang="0">
                  <a:pos x="153" y="7"/>
                </a:cxn>
                <a:cxn ang="0">
                  <a:pos x="173" y="19"/>
                </a:cxn>
                <a:cxn ang="0">
                  <a:pos x="171" y="76"/>
                </a:cxn>
                <a:cxn ang="0">
                  <a:pos x="167" y="65"/>
                </a:cxn>
                <a:cxn ang="0">
                  <a:pos x="155" y="45"/>
                </a:cxn>
                <a:cxn ang="0">
                  <a:pos x="132" y="29"/>
                </a:cxn>
                <a:cxn ang="0">
                  <a:pos x="99" y="22"/>
                </a:cxn>
                <a:cxn ang="0">
                  <a:pos x="68" y="29"/>
                </a:cxn>
                <a:cxn ang="0">
                  <a:pos x="52" y="48"/>
                </a:cxn>
                <a:cxn ang="0">
                  <a:pos x="46" y="70"/>
                </a:cxn>
                <a:cxn ang="0">
                  <a:pos x="52" y="92"/>
                </a:cxn>
                <a:cxn ang="0">
                  <a:pos x="72" y="110"/>
                </a:cxn>
                <a:cxn ang="0">
                  <a:pos x="108" y="130"/>
                </a:cxn>
                <a:cxn ang="0">
                  <a:pos x="134" y="144"/>
                </a:cxn>
                <a:cxn ang="0">
                  <a:pos x="165" y="165"/>
                </a:cxn>
                <a:cxn ang="0">
                  <a:pos x="188" y="194"/>
                </a:cxn>
                <a:cxn ang="0">
                  <a:pos x="197" y="234"/>
                </a:cxn>
                <a:cxn ang="0">
                  <a:pos x="185" y="280"/>
                </a:cxn>
                <a:cxn ang="0">
                  <a:pos x="153" y="312"/>
                </a:cxn>
                <a:cxn ang="0">
                  <a:pos x="112" y="328"/>
                </a:cxn>
                <a:cxn ang="0">
                  <a:pos x="67" y="328"/>
                </a:cxn>
                <a:cxn ang="0">
                  <a:pos x="29" y="316"/>
                </a:cxn>
                <a:cxn ang="0">
                  <a:pos x="2" y="302"/>
                </a:cxn>
                <a:cxn ang="0">
                  <a:pos x="4" y="236"/>
                </a:cxn>
                <a:cxn ang="0">
                  <a:pos x="9" y="250"/>
                </a:cxn>
                <a:cxn ang="0">
                  <a:pos x="23" y="275"/>
                </a:cxn>
                <a:cxn ang="0">
                  <a:pos x="49" y="296"/>
                </a:cxn>
                <a:cxn ang="0">
                  <a:pos x="87" y="307"/>
                </a:cxn>
                <a:cxn ang="0">
                  <a:pos x="121" y="299"/>
                </a:cxn>
                <a:cxn ang="0">
                  <a:pos x="144" y="276"/>
                </a:cxn>
                <a:cxn ang="0">
                  <a:pos x="151" y="254"/>
                </a:cxn>
                <a:cxn ang="0">
                  <a:pos x="148" y="230"/>
                </a:cxn>
                <a:cxn ang="0">
                  <a:pos x="134" y="207"/>
                </a:cxn>
                <a:cxn ang="0">
                  <a:pos x="108" y="189"/>
                </a:cxn>
                <a:cxn ang="0">
                  <a:pos x="75" y="171"/>
                </a:cxn>
                <a:cxn ang="0">
                  <a:pos x="36" y="149"/>
                </a:cxn>
                <a:cxn ang="0">
                  <a:pos x="13" y="121"/>
                </a:cxn>
                <a:cxn ang="0">
                  <a:pos x="4" y="83"/>
                </a:cxn>
                <a:cxn ang="0">
                  <a:pos x="15" y="43"/>
                </a:cxn>
                <a:cxn ang="0">
                  <a:pos x="45" y="15"/>
                </a:cxn>
                <a:cxn ang="0">
                  <a:pos x="82" y="2"/>
                </a:cxn>
              </a:cxnLst>
              <a:rect l="0" t="0" r="r" b="b"/>
              <a:pathLst>
                <a:path w="197" h="330">
                  <a:moveTo>
                    <a:pt x="103" y="0"/>
                  </a:moveTo>
                  <a:lnTo>
                    <a:pt x="116" y="0"/>
                  </a:lnTo>
                  <a:lnTo>
                    <a:pt x="134" y="3"/>
                  </a:lnTo>
                  <a:lnTo>
                    <a:pt x="153" y="7"/>
                  </a:lnTo>
                  <a:lnTo>
                    <a:pt x="172" y="17"/>
                  </a:lnTo>
                  <a:lnTo>
                    <a:pt x="173" y="19"/>
                  </a:lnTo>
                  <a:lnTo>
                    <a:pt x="177" y="75"/>
                  </a:lnTo>
                  <a:lnTo>
                    <a:pt x="171" y="76"/>
                  </a:lnTo>
                  <a:lnTo>
                    <a:pt x="171" y="74"/>
                  </a:lnTo>
                  <a:lnTo>
                    <a:pt x="167" y="65"/>
                  </a:lnTo>
                  <a:lnTo>
                    <a:pt x="162" y="56"/>
                  </a:lnTo>
                  <a:lnTo>
                    <a:pt x="155" y="45"/>
                  </a:lnTo>
                  <a:lnTo>
                    <a:pt x="145" y="37"/>
                  </a:lnTo>
                  <a:lnTo>
                    <a:pt x="132" y="29"/>
                  </a:lnTo>
                  <a:lnTo>
                    <a:pt x="116" y="24"/>
                  </a:lnTo>
                  <a:lnTo>
                    <a:pt x="99" y="22"/>
                  </a:lnTo>
                  <a:lnTo>
                    <a:pt x="82" y="23"/>
                  </a:lnTo>
                  <a:lnTo>
                    <a:pt x="68" y="29"/>
                  </a:lnTo>
                  <a:lnTo>
                    <a:pt x="59" y="37"/>
                  </a:lnTo>
                  <a:lnTo>
                    <a:pt x="52" y="48"/>
                  </a:lnTo>
                  <a:lnTo>
                    <a:pt x="47" y="59"/>
                  </a:lnTo>
                  <a:lnTo>
                    <a:pt x="46" y="70"/>
                  </a:lnTo>
                  <a:lnTo>
                    <a:pt x="47" y="82"/>
                  </a:lnTo>
                  <a:lnTo>
                    <a:pt x="52" y="92"/>
                  </a:lnTo>
                  <a:lnTo>
                    <a:pt x="60" y="102"/>
                  </a:lnTo>
                  <a:lnTo>
                    <a:pt x="72" y="110"/>
                  </a:lnTo>
                  <a:lnTo>
                    <a:pt x="87" y="119"/>
                  </a:lnTo>
                  <a:lnTo>
                    <a:pt x="108" y="130"/>
                  </a:lnTo>
                  <a:lnTo>
                    <a:pt x="116" y="135"/>
                  </a:lnTo>
                  <a:lnTo>
                    <a:pt x="134" y="144"/>
                  </a:lnTo>
                  <a:lnTo>
                    <a:pt x="151" y="155"/>
                  </a:lnTo>
                  <a:lnTo>
                    <a:pt x="165" y="165"/>
                  </a:lnTo>
                  <a:lnTo>
                    <a:pt x="178" y="178"/>
                  </a:lnTo>
                  <a:lnTo>
                    <a:pt x="188" y="194"/>
                  </a:lnTo>
                  <a:lnTo>
                    <a:pt x="194" y="213"/>
                  </a:lnTo>
                  <a:lnTo>
                    <a:pt x="197" y="234"/>
                  </a:lnTo>
                  <a:lnTo>
                    <a:pt x="193" y="257"/>
                  </a:lnTo>
                  <a:lnTo>
                    <a:pt x="185" y="280"/>
                  </a:lnTo>
                  <a:lnTo>
                    <a:pt x="171" y="299"/>
                  </a:lnTo>
                  <a:lnTo>
                    <a:pt x="153" y="312"/>
                  </a:lnTo>
                  <a:lnTo>
                    <a:pt x="133" y="322"/>
                  </a:lnTo>
                  <a:lnTo>
                    <a:pt x="112" y="328"/>
                  </a:lnTo>
                  <a:lnTo>
                    <a:pt x="91" y="330"/>
                  </a:lnTo>
                  <a:lnTo>
                    <a:pt x="67" y="328"/>
                  </a:lnTo>
                  <a:lnTo>
                    <a:pt x="47" y="323"/>
                  </a:lnTo>
                  <a:lnTo>
                    <a:pt x="29" y="316"/>
                  </a:lnTo>
                  <a:lnTo>
                    <a:pt x="3" y="303"/>
                  </a:lnTo>
                  <a:lnTo>
                    <a:pt x="2" y="302"/>
                  </a:lnTo>
                  <a:lnTo>
                    <a:pt x="0" y="236"/>
                  </a:lnTo>
                  <a:lnTo>
                    <a:pt x="4" y="236"/>
                  </a:lnTo>
                  <a:lnTo>
                    <a:pt x="4" y="239"/>
                  </a:lnTo>
                  <a:lnTo>
                    <a:pt x="9" y="250"/>
                  </a:lnTo>
                  <a:lnTo>
                    <a:pt x="15" y="262"/>
                  </a:lnTo>
                  <a:lnTo>
                    <a:pt x="23" y="275"/>
                  </a:lnTo>
                  <a:lnTo>
                    <a:pt x="35" y="287"/>
                  </a:lnTo>
                  <a:lnTo>
                    <a:pt x="49" y="296"/>
                  </a:lnTo>
                  <a:lnTo>
                    <a:pt x="66" y="303"/>
                  </a:lnTo>
                  <a:lnTo>
                    <a:pt x="87" y="307"/>
                  </a:lnTo>
                  <a:lnTo>
                    <a:pt x="106" y="305"/>
                  </a:lnTo>
                  <a:lnTo>
                    <a:pt x="121" y="299"/>
                  </a:lnTo>
                  <a:lnTo>
                    <a:pt x="134" y="289"/>
                  </a:lnTo>
                  <a:lnTo>
                    <a:pt x="144" y="276"/>
                  </a:lnTo>
                  <a:lnTo>
                    <a:pt x="148" y="264"/>
                  </a:lnTo>
                  <a:lnTo>
                    <a:pt x="151" y="254"/>
                  </a:lnTo>
                  <a:lnTo>
                    <a:pt x="151" y="247"/>
                  </a:lnTo>
                  <a:lnTo>
                    <a:pt x="148" y="230"/>
                  </a:lnTo>
                  <a:lnTo>
                    <a:pt x="144" y="217"/>
                  </a:lnTo>
                  <a:lnTo>
                    <a:pt x="134" y="207"/>
                  </a:lnTo>
                  <a:lnTo>
                    <a:pt x="122" y="198"/>
                  </a:lnTo>
                  <a:lnTo>
                    <a:pt x="108" y="189"/>
                  </a:lnTo>
                  <a:lnTo>
                    <a:pt x="91" y="181"/>
                  </a:lnTo>
                  <a:lnTo>
                    <a:pt x="75" y="171"/>
                  </a:lnTo>
                  <a:lnTo>
                    <a:pt x="54" y="161"/>
                  </a:lnTo>
                  <a:lnTo>
                    <a:pt x="36" y="149"/>
                  </a:lnTo>
                  <a:lnTo>
                    <a:pt x="22" y="136"/>
                  </a:lnTo>
                  <a:lnTo>
                    <a:pt x="13" y="121"/>
                  </a:lnTo>
                  <a:lnTo>
                    <a:pt x="6" y="103"/>
                  </a:lnTo>
                  <a:lnTo>
                    <a:pt x="4" y="83"/>
                  </a:lnTo>
                  <a:lnTo>
                    <a:pt x="8" y="62"/>
                  </a:lnTo>
                  <a:lnTo>
                    <a:pt x="15" y="43"/>
                  </a:lnTo>
                  <a:lnTo>
                    <a:pt x="28" y="28"/>
                  </a:lnTo>
                  <a:lnTo>
                    <a:pt x="45" y="15"/>
                  </a:lnTo>
                  <a:lnTo>
                    <a:pt x="62" y="6"/>
                  </a:lnTo>
                  <a:lnTo>
                    <a:pt x="82" y="2"/>
                  </a:lnTo>
                  <a:lnTo>
                    <a:pt x="10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20"/>
            <p:cNvSpPr>
              <a:spLocks/>
            </p:cNvSpPr>
            <p:nvPr userDrawn="1"/>
          </p:nvSpPr>
          <p:spPr bwMode="auto">
            <a:xfrm>
              <a:off x="3795713" y="1414463"/>
              <a:ext cx="157163" cy="261938"/>
            </a:xfrm>
            <a:custGeom>
              <a:avLst/>
              <a:gdLst/>
              <a:ahLst/>
              <a:cxnLst>
                <a:cxn ang="0">
                  <a:pos x="117" y="0"/>
                </a:cxn>
                <a:cxn ang="0">
                  <a:pos x="154" y="7"/>
                </a:cxn>
                <a:cxn ang="0">
                  <a:pos x="174" y="19"/>
                </a:cxn>
                <a:cxn ang="0">
                  <a:pos x="171" y="76"/>
                </a:cxn>
                <a:cxn ang="0">
                  <a:pos x="168" y="65"/>
                </a:cxn>
                <a:cxn ang="0">
                  <a:pos x="156" y="45"/>
                </a:cxn>
                <a:cxn ang="0">
                  <a:pos x="134" y="29"/>
                </a:cxn>
                <a:cxn ang="0">
                  <a:pos x="99" y="22"/>
                </a:cxn>
                <a:cxn ang="0">
                  <a:pos x="69" y="29"/>
                </a:cxn>
                <a:cxn ang="0">
                  <a:pos x="51" y="48"/>
                </a:cxn>
                <a:cxn ang="0">
                  <a:pos x="46" y="70"/>
                </a:cxn>
                <a:cxn ang="0">
                  <a:pos x="52" y="92"/>
                </a:cxn>
                <a:cxn ang="0">
                  <a:pos x="72" y="110"/>
                </a:cxn>
                <a:cxn ang="0">
                  <a:pos x="110" y="130"/>
                </a:cxn>
                <a:cxn ang="0">
                  <a:pos x="135" y="144"/>
                </a:cxn>
                <a:cxn ang="0">
                  <a:pos x="167" y="165"/>
                </a:cxn>
                <a:cxn ang="0">
                  <a:pos x="189" y="194"/>
                </a:cxn>
                <a:cxn ang="0">
                  <a:pos x="198" y="234"/>
                </a:cxn>
                <a:cxn ang="0">
                  <a:pos x="191" y="269"/>
                </a:cxn>
                <a:cxn ang="0">
                  <a:pos x="170" y="299"/>
                </a:cxn>
                <a:cxn ang="0">
                  <a:pos x="135" y="322"/>
                </a:cxn>
                <a:cxn ang="0">
                  <a:pos x="92" y="330"/>
                </a:cxn>
                <a:cxn ang="0">
                  <a:pos x="48" y="323"/>
                </a:cxn>
                <a:cxn ang="0">
                  <a:pos x="15" y="309"/>
                </a:cxn>
                <a:cxn ang="0">
                  <a:pos x="3" y="302"/>
                </a:cxn>
                <a:cxn ang="0">
                  <a:pos x="6" y="236"/>
                </a:cxn>
                <a:cxn ang="0">
                  <a:pos x="10" y="250"/>
                </a:cxn>
                <a:cxn ang="0">
                  <a:pos x="24" y="275"/>
                </a:cxn>
                <a:cxn ang="0">
                  <a:pos x="49" y="296"/>
                </a:cxn>
                <a:cxn ang="0">
                  <a:pos x="89" y="307"/>
                </a:cxn>
                <a:cxn ang="0">
                  <a:pos x="122" y="299"/>
                </a:cxn>
                <a:cxn ang="0">
                  <a:pos x="144" y="276"/>
                </a:cxn>
                <a:cxn ang="0">
                  <a:pos x="152" y="254"/>
                </a:cxn>
                <a:cxn ang="0">
                  <a:pos x="150" y="230"/>
                </a:cxn>
                <a:cxn ang="0">
                  <a:pos x="136" y="207"/>
                </a:cxn>
                <a:cxn ang="0">
                  <a:pos x="110" y="189"/>
                </a:cxn>
                <a:cxn ang="0">
                  <a:pos x="75" y="171"/>
                </a:cxn>
                <a:cxn ang="0">
                  <a:pos x="38" y="149"/>
                </a:cxn>
                <a:cxn ang="0">
                  <a:pos x="13" y="121"/>
                </a:cxn>
                <a:cxn ang="0">
                  <a:pos x="5" y="83"/>
                </a:cxn>
                <a:cxn ang="0">
                  <a:pos x="17" y="43"/>
                </a:cxn>
                <a:cxn ang="0">
                  <a:pos x="45" y="15"/>
                </a:cxn>
                <a:cxn ang="0">
                  <a:pos x="84" y="2"/>
                </a:cxn>
              </a:cxnLst>
              <a:rect l="0" t="0" r="r" b="b"/>
              <a:pathLst>
                <a:path w="198" h="330">
                  <a:moveTo>
                    <a:pt x="105" y="0"/>
                  </a:moveTo>
                  <a:lnTo>
                    <a:pt x="117" y="0"/>
                  </a:lnTo>
                  <a:lnTo>
                    <a:pt x="135" y="3"/>
                  </a:lnTo>
                  <a:lnTo>
                    <a:pt x="154" y="7"/>
                  </a:lnTo>
                  <a:lnTo>
                    <a:pt x="174" y="17"/>
                  </a:lnTo>
                  <a:lnTo>
                    <a:pt x="174" y="19"/>
                  </a:lnTo>
                  <a:lnTo>
                    <a:pt x="176" y="75"/>
                  </a:lnTo>
                  <a:lnTo>
                    <a:pt x="171" y="76"/>
                  </a:lnTo>
                  <a:lnTo>
                    <a:pt x="170" y="74"/>
                  </a:lnTo>
                  <a:lnTo>
                    <a:pt x="168" y="65"/>
                  </a:lnTo>
                  <a:lnTo>
                    <a:pt x="163" y="56"/>
                  </a:lnTo>
                  <a:lnTo>
                    <a:pt x="156" y="45"/>
                  </a:lnTo>
                  <a:lnTo>
                    <a:pt x="145" y="37"/>
                  </a:lnTo>
                  <a:lnTo>
                    <a:pt x="134" y="29"/>
                  </a:lnTo>
                  <a:lnTo>
                    <a:pt x="118" y="24"/>
                  </a:lnTo>
                  <a:lnTo>
                    <a:pt x="99" y="22"/>
                  </a:lnTo>
                  <a:lnTo>
                    <a:pt x="82" y="23"/>
                  </a:lnTo>
                  <a:lnTo>
                    <a:pt x="69" y="29"/>
                  </a:lnTo>
                  <a:lnTo>
                    <a:pt x="58" y="37"/>
                  </a:lnTo>
                  <a:lnTo>
                    <a:pt x="51" y="48"/>
                  </a:lnTo>
                  <a:lnTo>
                    <a:pt x="48" y="59"/>
                  </a:lnTo>
                  <a:lnTo>
                    <a:pt x="46" y="70"/>
                  </a:lnTo>
                  <a:lnTo>
                    <a:pt x="48" y="82"/>
                  </a:lnTo>
                  <a:lnTo>
                    <a:pt x="52" y="92"/>
                  </a:lnTo>
                  <a:lnTo>
                    <a:pt x="60" y="102"/>
                  </a:lnTo>
                  <a:lnTo>
                    <a:pt x="72" y="110"/>
                  </a:lnTo>
                  <a:lnTo>
                    <a:pt x="89" y="119"/>
                  </a:lnTo>
                  <a:lnTo>
                    <a:pt x="110" y="130"/>
                  </a:lnTo>
                  <a:lnTo>
                    <a:pt x="117" y="135"/>
                  </a:lnTo>
                  <a:lnTo>
                    <a:pt x="135" y="144"/>
                  </a:lnTo>
                  <a:lnTo>
                    <a:pt x="151" y="155"/>
                  </a:lnTo>
                  <a:lnTo>
                    <a:pt x="167" y="165"/>
                  </a:lnTo>
                  <a:lnTo>
                    <a:pt x="179" y="178"/>
                  </a:lnTo>
                  <a:lnTo>
                    <a:pt x="189" y="194"/>
                  </a:lnTo>
                  <a:lnTo>
                    <a:pt x="196" y="213"/>
                  </a:lnTo>
                  <a:lnTo>
                    <a:pt x="198" y="234"/>
                  </a:lnTo>
                  <a:lnTo>
                    <a:pt x="197" y="251"/>
                  </a:lnTo>
                  <a:lnTo>
                    <a:pt x="191" y="269"/>
                  </a:lnTo>
                  <a:lnTo>
                    <a:pt x="183" y="284"/>
                  </a:lnTo>
                  <a:lnTo>
                    <a:pt x="170" y="299"/>
                  </a:lnTo>
                  <a:lnTo>
                    <a:pt x="154" y="312"/>
                  </a:lnTo>
                  <a:lnTo>
                    <a:pt x="135" y="322"/>
                  </a:lnTo>
                  <a:lnTo>
                    <a:pt x="113" y="328"/>
                  </a:lnTo>
                  <a:lnTo>
                    <a:pt x="92" y="330"/>
                  </a:lnTo>
                  <a:lnTo>
                    <a:pt x="69" y="328"/>
                  </a:lnTo>
                  <a:lnTo>
                    <a:pt x="48" y="323"/>
                  </a:lnTo>
                  <a:lnTo>
                    <a:pt x="30" y="316"/>
                  </a:lnTo>
                  <a:lnTo>
                    <a:pt x="15" y="309"/>
                  </a:lnTo>
                  <a:lnTo>
                    <a:pt x="3" y="303"/>
                  </a:lnTo>
                  <a:lnTo>
                    <a:pt x="3" y="302"/>
                  </a:lnTo>
                  <a:lnTo>
                    <a:pt x="0" y="236"/>
                  </a:lnTo>
                  <a:lnTo>
                    <a:pt x="6" y="236"/>
                  </a:lnTo>
                  <a:lnTo>
                    <a:pt x="6" y="239"/>
                  </a:lnTo>
                  <a:lnTo>
                    <a:pt x="10" y="250"/>
                  </a:lnTo>
                  <a:lnTo>
                    <a:pt x="16" y="262"/>
                  </a:lnTo>
                  <a:lnTo>
                    <a:pt x="24" y="275"/>
                  </a:lnTo>
                  <a:lnTo>
                    <a:pt x="35" y="287"/>
                  </a:lnTo>
                  <a:lnTo>
                    <a:pt x="49" y="296"/>
                  </a:lnTo>
                  <a:lnTo>
                    <a:pt x="68" y="303"/>
                  </a:lnTo>
                  <a:lnTo>
                    <a:pt x="89" y="307"/>
                  </a:lnTo>
                  <a:lnTo>
                    <a:pt x="106" y="305"/>
                  </a:lnTo>
                  <a:lnTo>
                    <a:pt x="122" y="299"/>
                  </a:lnTo>
                  <a:lnTo>
                    <a:pt x="135" y="289"/>
                  </a:lnTo>
                  <a:lnTo>
                    <a:pt x="144" y="276"/>
                  </a:lnTo>
                  <a:lnTo>
                    <a:pt x="150" y="264"/>
                  </a:lnTo>
                  <a:lnTo>
                    <a:pt x="152" y="254"/>
                  </a:lnTo>
                  <a:lnTo>
                    <a:pt x="152" y="247"/>
                  </a:lnTo>
                  <a:lnTo>
                    <a:pt x="150" y="230"/>
                  </a:lnTo>
                  <a:lnTo>
                    <a:pt x="145" y="217"/>
                  </a:lnTo>
                  <a:lnTo>
                    <a:pt x="136" y="207"/>
                  </a:lnTo>
                  <a:lnTo>
                    <a:pt x="124" y="198"/>
                  </a:lnTo>
                  <a:lnTo>
                    <a:pt x="110" y="189"/>
                  </a:lnTo>
                  <a:lnTo>
                    <a:pt x="92" y="181"/>
                  </a:lnTo>
                  <a:lnTo>
                    <a:pt x="75" y="171"/>
                  </a:lnTo>
                  <a:lnTo>
                    <a:pt x="55" y="161"/>
                  </a:lnTo>
                  <a:lnTo>
                    <a:pt x="38" y="149"/>
                  </a:lnTo>
                  <a:lnTo>
                    <a:pt x="24" y="136"/>
                  </a:lnTo>
                  <a:lnTo>
                    <a:pt x="13" y="121"/>
                  </a:lnTo>
                  <a:lnTo>
                    <a:pt x="7" y="103"/>
                  </a:lnTo>
                  <a:lnTo>
                    <a:pt x="5" y="83"/>
                  </a:lnTo>
                  <a:lnTo>
                    <a:pt x="9" y="62"/>
                  </a:lnTo>
                  <a:lnTo>
                    <a:pt x="17" y="43"/>
                  </a:lnTo>
                  <a:lnTo>
                    <a:pt x="30" y="28"/>
                  </a:lnTo>
                  <a:lnTo>
                    <a:pt x="45" y="15"/>
                  </a:lnTo>
                  <a:lnTo>
                    <a:pt x="64" y="6"/>
                  </a:lnTo>
                  <a:lnTo>
                    <a:pt x="84" y="2"/>
                  </a:lnTo>
                  <a:lnTo>
                    <a:pt x="10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21"/>
            <p:cNvSpPr>
              <a:spLocks/>
            </p:cNvSpPr>
            <p:nvPr userDrawn="1"/>
          </p:nvSpPr>
          <p:spPr bwMode="auto">
            <a:xfrm>
              <a:off x="3221038" y="1416050"/>
              <a:ext cx="196850" cy="261938"/>
            </a:xfrm>
            <a:custGeom>
              <a:avLst/>
              <a:gdLst/>
              <a:ahLst/>
              <a:cxnLst>
                <a:cxn ang="0">
                  <a:pos x="246" y="0"/>
                </a:cxn>
                <a:cxn ang="0">
                  <a:pos x="246" y="222"/>
                </a:cxn>
                <a:cxn ang="0">
                  <a:pos x="244" y="247"/>
                </a:cxn>
                <a:cxn ang="0">
                  <a:pos x="239" y="268"/>
                </a:cxn>
                <a:cxn ang="0">
                  <a:pos x="231" y="285"/>
                </a:cxn>
                <a:cxn ang="0">
                  <a:pos x="220" y="299"/>
                </a:cxn>
                <a:cxn ang="0">
                  <a:pos x="207" y="310"/>
                </a:cxn>
                <a:cxn ang="0">
                  <a:pos x="194" y="317"/>
                </a:cxn>
                <a:cxn ang="0">
                  <a:pos x="181" y="323"/>
                </a:cxn>
                <a:cxn ang="0">
                  <a:pos x="167" y="326"/>
                </a:cxn>
                <a:cxn ang="0">
                  <a:pos x="155" y="328"/>
                </a:cxn>
                <a:cxn ang="0">
                  <a:pos x="145" y="330"/>
                </a:cxn>
                <a:cxn ang="0">
                  <a:pos x="123" y="330"/>
                </a:cxn>
                <a:cxn ang="0">
                  <a:pos x="107" y="328"/>
                </a:cxn>
                <a:cxn ang="0">
                  <a:pos x="77" y="321"/>
                </a:cxn>
                <a:cxn ang="0">
                  <a:pos x="62" y="314"/>
                </a:cxn>
                <a:cxn ang="0">
                  <a:pos x="48" y="306"/>
                </a:cxn>
                <a:cxn ang="0">
                  <a:pos x="36" y="294"/>
                </a:cxn>
                <a:cxn ang="0">
                  <a:pos x="27" y="279"/>
                </a:cxn>
                <a:cxn ang="0">
                  <a:pos x="20" y="260"/>
                </a:cxn>
                <a:cxn ang="0">
                  <a:pos x="14" y="238"/>
                </a:cxn>
                <a:cxn ang="0">
                  <a:pos x="13" y="211"/>
                </a:cxn>
                <a:cxn ang="0">
                  <a:pos x="13" y="35"/>
                </a:cxn>
                <a:cxn ang="0">
                  <a:pos x="12" y="22"/>
                </a:cxn>
                <a:cxn ang="0">
                  <a:pos x="8" y="13"/>
                </a:cxn>
                <a:cxn ang="0">
                  <a:pos x="0" y="4"/>
                </a:cxn>
                <a:cxn ang="0">
                  <a:pos x="0" y="1"/>
                </a:cxn>
                <a:cxn ang="0">
                  <a:pos x="64" y="1"/>
                </a:cxn>
                <a:cxn ang="0">
                  <a:pos x="62" y="211"/>
                </a:cxn>
                <a:cxn ang="0">
                  <a:pos x="64" y="231"/>
                </a:cxn>
                <a:cxn ang="0">
                  <a:pos x="66" y="248"/>
                </a:cxn>
                <a:cxn ang="0">
                  <a:pos x="71" y="265"/>
                </a:cxn>
                <a:cxn ang="0">
                  <a:pos x="78" y="279"/>
                </a:cxn>
                <a:cxn ang="0">
                  <a:pos x="87" y="290"/>
                </a:cxn>
                <a:cxn ang="0">
                  <a:pos x="100" y="298"/>
                </a:cxn>
                <a:cxn ang="0">
                  <a:pos x="118" y="303"/>
                </a:cxn>
                <a:cxn ang="0">
                  <a:pos x="139" y="305"/>
                </a:cxn>
                <a:cxn ang="0">
                  <a:pos x="161" y="303"/>
                </a:cxn>
                <a:cxn ang="0">
                  <a:pos x="179" y="297"/>
                </a:cxn>
                <a:cxn ang="0">
                  <a:pos x="193" y="288"/>
                </a:cxn>
                <a:cxn ang="0">
                  <a:pos x="204" y="277"/>
                </a:cxn>
                <a:cxn ang="0">
                  <a:pos x="211" y="264"/>
                </a:cxn>
                <a:cxn ang="0">
                  <a:pos x="216" y="249"/>
                </a:cxn>
                <a:cxn ang="0">
                  <a:pos x="218" y="235"/>
                </a:cxn>
                <a:cxn ang="0">
                  <a:pos x="219" y="220"/>
                </a:cxn>
                <a:cxn ang="0">
                  <a:pos x="219" y="33"/>
                </a:cxn>
                <a:cxn ang="0">
                  <a:pos x="218" y="20"/>
                </a:cxn>
                <a:cxn ang="0">
                  <a:pos x="216" y="11"/>
                </a:cxn>
                <a:cxn ang="0">
                  <a:pos x="212" y="7"/>
                </a:cxn>
                <a:cxn ang="0">
                  <a:pos x="209" y="4"/>
                </a:cxn>
                <a:cxn ang="0">
                  <a:pos x="209" y="1"/>
                </a:cxn>
                <a:cxn ang="0">
                  <a:pos x="246" y="0"/>
                </a:cxn>
              </a:cxnLst>
              <a:rect l="0" t="0" r="r" b="b"/>
              <a:pathLst>
                <a:path w="246" h="330">
                  <a:moveTo>
                    <a:pt x="246" y="0"/>
                  </a:moveTo>
                  <a:lnTo>
                    <a:pt x="246" y="222"/>
                  </a:lnTo>
                  <a:lnTo>
                    <a:pt x="244" y="247"/>
                  </a:lnTo>
                  <a:lnTo>
                    <a:pt x="239" y="268"/>
                  </a:lnTo>
                  <a:lnTo>
                    <a:pt x="231" y="285"/>
                  </a:lnTo>
                  <a:lnTo>
                    <a:pt x="220" y="299"/>
                  </a:lnTo>
                  <a:lnTo>
                    <a:pt x="207" y="310"/>
                  </a:lnTo>
                  <a:lnTo>
                    <a:pt x="194" y="317"/>
                  </a:lnTo>
                  <a:lnTo>
                    <a:pt x="181" y="323"/>
                  </a:lnTo>
                  <a:lnTo>
                    <a:pt x="167" y="326"/>
                  </a:lnTo>
                  <a:lnTo>
                    <a:pt x="155" y="328"/>
                  </a:lnTo>
                  <a:lnTo>
                    <a:pt x="145" y="330"/>
                  </a:lnTo>
                  <a:lnTo>
                    <a:pt x="123" y="330"/>
                  </a:lnTo>
                  <a:lnTo>
                    <a:pt x="107" y="328"/>
                  </a:lnTo>
                  <a:lnTo>
                    <a:pt x="77" y="321"/>
                  </a:lnTo>
                  <a:lnTo>
                    <a:pt x="62" y="314"/>
                  </a:lnTo>
                  <a:lnTo>
                    <a:pt x="48" y="306"/>
                  </a:lnTo>
                  <a:lnTo>
                    <a:pt x="36" y="294"/>
                  </a:lnTo>
                  <a:lnTo>
                    <a:pt x="27" y="279"/>
                  </a:lnTo>
                  <a:lnTo>
                    <a:pt x="20" y="260"/>
                  </a:lnTo>
                  <a:lnTo>
                    <a:pt x="14" y="238"/>
                  </a:lnTo>
                  <a:lnTo>
                    <a:pt x="13" y="211"/>
                  </a:lnTo>
                  <a:lnTo>
                    <a:pt x="13" y="35"/>
                  </a:lnTo>
                  <a:lnTo>
                    <a:pt x="12" y="22"/>
                  </a:lnTo>
                  <a:lnTo>
                    <a:pt x="8" y="13"/>
                  </a:lnTo>
                  <a:lnTo>
                    <a:pt x="0" y="4"/>
                  </a:lnTo>
                  <a:lnTo>
                    <a:pt x="0" y="1"/>
                  </a:lnTo>
                  <a:lnTo>
                    <a:pt x="64" y="1"/>
                  </a:lnTo>
                  <a:lnTo>
                    <a:pt x="62" y="211"/>
                  </a:lnTo>
                  <a:lnTo>
                    <a:pt x="64" y="231"/>
                  </a:lnTo>
                  <a:lnTo>
                    <a:pt x="66" y="248"/>
                  </a:lnTo>
                  <a:lnTo>
                    <a:pt x="71" y="265"/>
                  </a:lnTo>
                  <a:lnTo>
                    <a:pt x="78" y="279"/>
                  </a:lnTo>
                  <a:lnTo>
                    <a:pt x="87" y="290"/>
                  </a:lnTo>
                  <a:lnTo>
                    <a:pt x="100" y="298"/>
                  </a:lnTo>
                  <a:lnTo>
                    <a:pt x="118" y="303"/>
                  </a:lnTo>
                  <a:lnTo>
                    <a:pt x="139" y="305"/>
                  </a:lnTo>
                  <a:lnTo>
                    <a:pt x="161" y="303"/>
                  </a:lnTo>
                  <a:lnTo>
                    <a:pt x="179" y="297"/>
                  </a:lnTo>
                  <a:lnTo>
                    <a:pt x="193" y="288"/>
                  </a:lnTo>
                  <a:lnTo>
                    <a:pt x="204" y="277"/>
                  </a:lnTo>
                  <a:lnTo>
                    <a:pt x="211" y="264"/>
                  </a:lnTo>
                  <a:lnTo>
                    <a:pt x="216" y="249"/>
                  </a:lnTo>
                  <a:lnTo>
                    <a:pt x="218" y="235"/>
                  </a:lnTo>
                  <a:lnTo>
                    <a:pt x="219" y="220"/>
                  </a:lnTo>
                  <a:lnTo>
                    <a:pt x="219" y="33"/>
                  </a:lnTo>
                  <a:lnTo>
                    <a:pt x="218" y="20"/>
                  </a:lnTo>
                  <a:lnTo>
                    <a:pt x="216" y="11"/>
                  </a:lnTo>
                  <a:lnTo>
                    <a:pt x="212" y="7"/>
                  </a:lnTo>
                  <a:lnTo>
                    <a:pt x="209" y="4"/>
                  </a:lnTo>
                  <a:lnTo>
                    <a:pt x="209" y="1"/>
                  </a:lnTo>
                  <a:lnTo>
                    <a:pt x="24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4" name="Picture Placeholder 7"/>
          <p:cNvSpPr>
            <a:spLocks noGrp="1"/>
          </p:cNvSpPr>
          <p:nvPr>
            <p:ph type="pic" sz="quarter" idx="11" hasCustomPrompt="1"/>
          </p:nvPr>
        </p:nvSpPr>
        <p:spPr>
          <a:xfrm>
            <a:off x="560388" y="5632450"/>
            <a:ext cx="936625" cy="533400"/>
          </a:xfrm>
        </p:spPr>
        <p:txBody>
          <a:bodyPr/>
          <a:lstStyle>
            <a:lvl1pPr>
              <a:defRPr sz="1000" baseline="0">
                <a:solidFill>
                  <a:srgbClr val="FFFFFF"/>
                </a:solidFill>
              </a:defRPr>
            </a:lvl1pPr>
          </a:lstStyle>
          <a:p>
            <a:r>
              <a:rPr lang="en-NZ" dirty="0" smtClean="0"/>
              <a:t>Insert Co Logo</a:t>
            </a:r>
            <a:endParaRPr lang="en-NZ" dirty="0"/>
          </a:p>
        </p:txBody>
      </p:sp>
    </p:spTree>
    <p:extLst>
      <p:ext uri="{BB962C8B-B14F-4D97-AF65-F5344CB8AC3E}">
        <p14:creationId xmlns:p14="http://schemas.microsoft.com/office/powerpoint/2010/main" val="13188159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ient Brandng Title Slide">
    <p:spTree>
      <p:nvGrpSpPr>
        <p:cNvPr id="1" name=""/>
        <p:cNvGrpSpPr/>
        <p:nvPr/>
      </p:nvGrpSpPr>
      <p:grpSpPr>
        <a:xfrm>
          <a:off x="0" y="0"/>
          <a:ext cx="0" cy="0"/>
          <a:chOff x="0" y="0"/>
          <a:chExt cx="0" cy="0"/>
        </a:xfrm>
      </p:grpSpPr>
      <p:sp>
        <p:nvSpPr>
          <p:cNvPr id="171" name="Rectangle 2"/>
          <p:cNvSpPr>
            <a:spLocks noChangeArrowheads="1"/>
          </p:cNvSpPr>
          <p:nvPr/>
        </p:nvSpPr>
        <p:spPr bwMode="auto">
          <a:xfrm>
            <a:off x="0" y="6021784"/>
            <a:ext cx="9906000" cy="863600"/>
          </a:xfrm>
          <a:prstGeom prst="rect">
            <a:avLst/>
          </a:prstGeom>
          <a:solidFill>
            <a:srgbClr val="ECEDE9"/>
          </a:solidFill>
          <a:ln w="9525">
            <a:noFill/>
            <a:miter lim="800000"/>
            <a:headEnd/>
            <a:tailEnd/>
          </a:ln>
          <a:effectLst/>
        </p:spPr>
        <p:txBody>
          <a:bodyPr wrap="none" anchor="ctr"/>
          <a:lstStyle/>
          <a:p>
            <a:endParaRPr lang="en-US"/>
          </a:p>
        </p:txBody>
      </p:sp>
      <p:sp>
        <p:nvSpPr>
          <p:cNvPr id="172" name="Rectangle 171"/>
          <p:cNvSpPr/>
          <p:nvPr/>
        </p:nvSpPr>
        <p:spPr>
          <a:xfrm>
            <a:off x="7449277" y="6093296"/>
            <a:ext cx="1950217" cy="648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solidFill>
                  <a:srgbClr val="FFFFFF"/>
                </a:solidFill>
              </a:rPr>
              <a:t>[Insert company logo]</a:t>
            </a:r>
          </a:p>
        </p:txBody>
      </p:sp>
      <p:sp>
        <p:nvSpPr>
          <p:cNvPr id="174" name="Rectangle 4"/>
          <p:cNvSpPr>
            <a:spLocks noGrp="1" noChangeArrowheads="1"/>
          </p:cNvSpPr>
          <p:nvPr>
            <p:ph type="ctrTitle" hasCustomPrompt="1"/>
          </p:nvPr>
        </p:nvSpPr>
        <p:spPr>
          <a:xfrm>
            <a:off x="560513" y="1022871"/>
            <a:ext cx="5850731" cy="1470025"/>
          </a:xfrm>
        </p:spPr>
        <p:txBody>
          <a:bodyPr lIns="0" tIns="0" rIns="0" bIns="0" anchor="b"/>
          <a:lstStyle>
            <a:lvl1pPr>
              <a:defRPr sz="3000">
                <a:solidFill>
                  <a:schemeClr val="accent2"/>
                </a:solidFill>
              </a:defRPr>
            </a:lvl1pPr>
          </a:lstStyle>
          <a:p>
            <a:r>
              <a:rPr lang="en-US" dirty="0" smtClean="0"/>
              <a:t>[Insert Company Name]</a:t>
            </a:r>
            <a:endParaRPr lang="en-US" dirty="0"/>
          </a:p>
        </p:txBody>
      </p:sp>
      <p:sp>
        <p:nvSpPr>
          <p:cNvPr id="175" name="Line 10"/>
          <p:cNvSpPr>
            <a:spLocks noChangeShapeType="1"/>
          </p:cNvSpPr>
          <p:nvPr/>
        </p:nvSpPr>
        <p:spPr bwMode="auto">
          <a:xfrm flipV="1">
            <a:off x="2595166" y="404664"/>
            <a:ext cx="0" cy="320308"/>
          </a:xfrm>
          <a:prstGeom prst="line">
            <a:avLst/>
          </a:prstGeom>
          <a:noFill/>
          <a:ln w="3175">
            <a:solidFill>
              <a:srgbClr val="FFFFFF"/>
            </a:solidFill>
            <a:round/>
            <a:headEnd/>
            <a:tailEnd/>
          </a:ln>
          <a:effectLst/>
        </p:spPr>
        <p:txBody>
          <a:bodyPr/>
          <a:lstStyle/>
          <a:p>
            <a:endParaRPr lang="en-US"/>
          </a:p>
        </p:txBody>
      </p:sp>
      <p:grpSp>
        <p:nvGrpSpPr>
          <p:cNvPr id="2" name="Group 175"/>
          <p:cNvGrpSpPr/>
          <p:nvPr/>
        </p:nvGrpSpPr>
        <p:grpSpPr>
          <a:xfrm>
            <a:off x="584730" y="547689"/>
            <a:ext cx="1719793" cy="217487"/>
            <a:chOff x="539750" y="919163"/>
            <a:chExt cx="1587501" cy="217487"/>
          </a:xfrm>
        </p:grpSpPr>
        <p:sp>
          <p:nvSpPr>
            <p:cNvPr id="177"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 name="Group 206"/>
          <p:cNvGrpSpPr/>
          <p:nvPr/>
        </p:nvGrpSpPr>
        <p:grpSpPr>
          <a:xfrm>
            <a:off x="2900614" y="404665"/>
            <a:ext cx="1584334" cy="324991"/>
            <a:chOff x="1531938" y="993775"/>
            <a:chExt cx="3086100" cy="685800"/>
          </a:xfrm>
        </p:grpSpPr>
        <p:sp>
          <p:nvSpPr>
            <p:cNvPr id="208" name="AutoShape 4"/>
            <p:cNvSpPr>
              <a:spLocks noChangeAspect="1" noChangeArrowheads="1" noTextEdit="1"/>
            </p:cNvSpPr>
            <p:nvPr userDrawn="1"/>
          </p:nvSpPr>
          <p:spPr bwMode="auto">
            <a:xfrm>
              <a:off x="1531938" y="993775"/>
              <a:ext cx="30861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7"/>
            <p:cNvSpPr>
              <a:spLocks/>
            </p:cNvSpPr>
            <p:nvPr userDrawn="1"/>
          </p:nvSpPr>
          <p:spPr bwMode="auto">
            <a:xfrm>
              <a:off x="3995738" y="1009650"/>
              <a:ext cx="603250" cy="420688"/>
            </a:xfrm>
            <a:custGeom>
              <a:avLst/>
              <a:gdLst/>
              <a:ahLst/>
              <a:cxnLst>
                <a:cxn ang="0">
                  <a:pos x="0" y="0"/>
                </a:cxn>
                <a:cxn ang="0">
                  <a:pos x="88" y="40"/>
                </a:cxn>
                <a:cxn ang="0">
                  <a:pos x="177" y="86"/>
                </a:cxn>
                <a:cxn ang="0">
                  <a:pos x="267" y="137"/>
                </a:cxn>
                <a:cxn ang="0">
                  <a:pos x="354" y="191"/>
                </a:cxn>
                <a:cxn ang="0">
                  <a:pos x="439" y="250"/>
                </a:cxn>
                <a:cxn ang="0">
                  <a:pos x="444" y="275"/>
                </a:cxn>
                <a:cxn ang="0">
                  <a:pos x="445" y="299"/>
                </a:cxn>
                <a:cxn ang="0">
                  <a:pos x="443" y="331"/>
                </a:cxn>
                <a:cxn ang="0">
                  <a:pos x="437" y="363"/>
                </a:cxn>
                <a:cxn ang="0">
                  <a:pos x="427" y="394"/>
                </a:cxn>
                <a:cxn ang="0">
                  <a:pos x="433" y="394"/>
                </a:cxn>
                <a:cxn ang="0">
                  <a:pos x="437" y="393"/>
                </a:cxn>
                <a:cxn ang="0">
                  <a:pos x="458" y="391"/>
                </a:cxn>
                <a:cxn ang="0">
                  <a:pos x="481" y="391"/>
                </a:cxn>
                <a:cxn ang="0">
                  <a:pos x="519" y="393"/>
                </a:cxn>
                <a:cxn ang="0">
                  <a:pos x="559" y="397"/>
                </a:cxn>
                <a:cxn ang="0">
                  <a:pos x="603" y="407"/>
                </a:cxn>
                <a:cxn ang="0">
                  <a:pos x="649" y="420"/>
                </a:cxn>
                <a:cxn ang="0">
                  <a:pos x="708" y="475"/>
                </a:cxn>
                <a:cxn ang="0">
                  <a:pos x="759" y="530"/>
                </a:cxn>
                <a:cxn ang="0">
                  <a:pos x="698" y="512"/>
                </a:cxn>
                <a:cxn ang="0">
                  <a:pos x="639" y="499"/>
                </a:cxn>
                <a:cxn ang="0">
                  <a:pos x="584" y="489"/>
                </a:cxn>
                <a:cxn ang="0">
                  <a:pos x="531" y="483"/>
                </a:cxn>
                <a:cxn ang="0">
                  <a:pos x="481" y="482"/>
                </a:cxn>
                <a:cxn ang="0">
                  <a:pos x="433" y="483"/>
                </a:cxn>
                <a:cxn ang="0">
                  <a:pos x="389" y="488"/>
                </a:cxn>
                <a:cxn ang="0">
                  <a:pos x="348" y="494"/>
                </a:cxn>
                <a:cxn ang="0">
                  <a:pos x="312" y="502"/>
                </a:cxn>
                <a:cxn ang="0">
                  <a:pos x="278" y="512"/>
                </a:cxn>
                <a:cxn ang="0">
                  <a:pos x="260" y="444"/>
                </a:cxn>
                <a:cxn ang="0">
                  <a:pos x="240" y="378"/>
                </a:cxn>
                <a:cxn ang="0">
                  <a:pos x="215" y="315"/>
                </a:cxn>
                <a:cxn ang="0">
                  <a:pos x="189" y="255"/>
                </a:cxn>
                <a:cxn ang="0">
                  <a:pos x="160" y="198"/>
                </a:cxn>
                <a:cxn ang="0">
                  <a:pos x="129" y="146"/>
                </a:cxn>
                <a:cxn ang="0">
                  <a:pos x="97" y="100"/>
                </a:cxn>
                <a:cxn ang="0">
                  <a:pos x="65" y="59"/>
                </a:cxn>
                <a:cxn ang="0">
                  <a:pos x="32" y="26"/>
                </a:cxn>
                <a:cxn ang="0">
                  <a:pos x="0" y="0"/>
                </a:cxn>
              </a:cxnLst>
              <a:rect l="0" t="0" r="r" b="b"/>
              <a:pathLst>
                <a:path w="759" h="530">
                  <a:moveTo>
                    <a:pt x="0" y="0"/>
                  </a:moveTo>
                  <a:lnTo>
                    <a:pt x="88" y="40"/>
                  </a:lnTo>
                  <a:lnTo>
                    <a:pt x="177" y="86"/>
                  </a:lnTo>
                  <a:lnTo>
                    <a:pt x="267" y="137"/>
                  </a:lnTo>
                  <a:lnTo>
                    <a:pt x="354" y="191"/>
                  </a:lnTo>
                  <a:lnTo>
                    <a:pt x="439" y="250"/>
                  </a:lnTo>
                  <a:lnTo>
                    <a:pt x="444" y="275"/>
                  </a:lnTo>
                  <a:lnTo>
                    <a:pt x="445" y="299"/>
                  </a:lnTo>
                  <a:lnTo>
                    <a:pt x="443" y="331"/>
                  </a:lnTo>
                  <a:lnTo>
                    <a:pt x="437" y="363"/>
                  </a:lnTo>
                  <a:lnTo>
                    <a:pt x="427" y="394"/>
                  </a:lnTo>
                  <a:lnTo>
                    <a:pt x="433" y="394"/>
                  </a:lnTo>
                  <a:lnTo>
                    <a:pt x="437" y="393"/>
                  </a:lnTo>
                  <a:lnTo>
                    <a:pt x="458" y="391"/>
                  </a:lnTo>
                  <a:lnTo>
                    <a:pt x="481" y="391"/>
                  </a:lnTo>
                  <a:lnTo>
                    <a:pt x="519" y="393"/>
                  </a:lnTo>
                  <a:lnTo>
                    <a:pt x="559" y="397"/>
                  </a:lnTo>
                  <a:lnTo>
                    <a:pt x="603" y="407"/>
                  </a:lnTo>
                  <a:lnTo>
                    <a:pt x="649" y="420"/>
                  </a:lnTo>
                  <a:lnTo>
                    <a:pt x="708" y="475"/>
                  </a:lnTo>
                  <a:lnTo>
                    <a:pt x="759" y="530"/>
                  </a:lnTo>
                  <a:lnTo>
                    <a:pt x="698" y="512"/>
                  </a:lnTo>
                  <a:lnTo>
                    <a:pt x="639" y="499"/>
                  </a:lnTo>
                  <a:lnTo>
                    <a:pt x="584" y="489"/>
                  </a:lnTo>
                  <a:lnTo>
                    <a:pt x="531" y="483"/>
                  </a:lnTo>
                  <a:lnTo>
                    <a:pt x="481" y="482"/>
                  </a:lnTo>
                  <a:lnTo>
                    <a:pt x="433" y="483"/>
                  </a:lnTo>
                  <a:lnTo>
                    <a:pt x="389" y="488"/>
                  </a:lnTo>
                  <a:lnTo>
                    <a:pt x="348" y="494"/>
                  </a:lnTo>
                  <a:lnTo>
                    <a:pt x="312" y="502"/>
                  </a:lnTo>
                  <a:lnTo>
                    <a:pt x="278" y="512"/>
                  </a:lnTo>
                  <a:lnTo>
                    <a:pt x="260" y="444"/>
                  </a:lnTo>
                  <a:lnTo>
                    <a:pt x="240" y="378"/>
                  </a:lnTo>
                  <a:lnTo>
                    <a:pt x="215" y="315"/>
                  </a:lnTo>
                  <a:lnTo>
                    <a:pt x="189" y="255"/>
                  </a:lnTo>
                  <a:lnTo>
                    <a:pt x="160" y="198"/>
                  </a:lnTo>
                  <a:lnTo>
                    <a:pt x="129" y="146"/>
                  </a:lnTo>
                  <a:lnTo>
                    <a:pt x="97" y="100"/>
                  </a:lnTo>
                  <a:lnTo>
                    <a:pt x="65" y="59"/>
                  </a:lnTo>
                  <a:lnTo>
                    <a:pt x="32" y="26"/>
                  </a:lnTo>
                  <a:lnTo>
                    <a:pt x="0" y="0"/>
                  </a:lnTo>
                  <a:close/>
                </a:path>
              </a:pathLst>
            </a:custGeom>
            <a:solidFill>
              <a:srgbClr val="FFFFFF">
                <a:alpha val="7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
            <p:cNvSpPr>
              <a:spLocks/>
            </p:cNvSpPr>
            <p:nvPr userDrawn="1"/>
          </p:nvSpPr>
          <p:spPr bwMode="auto">
            <a:xfrm>
              <a:off x="4230688" y="1000125"/>
              <a:ext cx="377825" cy="384175"/>
            </a:xfrm>
            <a:custGeom>
              <a:avLst/>
              <a:gdLst/>
              <a:ahLst/>
              <a:cxnLst>
                <a:cxn ang="0">
                  <a:pos x="0" y="0"/>
                </a:cxn>
                <a:cxn ang="0">
                  <a:pos x="69" y="48"/>
                </a:cxn>
                <a:cxn ang="0">
                  <a:pos x="137" y="103"/>
                </a:cxn>
                <a:cxn ang="0">
                  <a:pos x="204" y="162"/>
                </a:cxn>
                <a:cxn ang="0">
                  <a:pos x="268" y="223"/>
                </a:cxn>
                <a:cxn ang="0">
                  <a:pos x="328" y="288"/>
                </a:cxn>
                <a:cxn ang="0">
                  <a:pos x="383" y="353"/>
                </a:cxn>
                <a:cxn ang="0">
                  <a:pos x="433" y="419"/>
                </a:cxn>
                <a:cxn ang="0">
                  <a:pos x="476" y="485"/>
                </a:cxn>
                <a:cxn ang="0">
                  <a:pos x="435" y="463"/>
                </a:cxn>
                <a:cxn ang="0">
                  <a:pos x="394" y="446"/>
                </a:cxn>
                <a:cxn ang="0">
                  <a:pos x="355" y="433"/>
                </a:cxn>
                <a:cxn ang="0">
                  <a:pos x="289" y="374"/>
                </a:cxn>
                <a:cxn ang="0">
                  <a:pos x="218" y="317"/>
                </a:cxn>
                <a:cxn ang="0">
                  <a:pos x="144" y="263"/>
                </a:cxn>
                <a:cxn ang="0">
                  <a:pos x="135" y="222"/>
                </a:cxn>
                <a:cxn ang="0">
                  <a:pos x="120" y="182"/>
                </a:cxn>
                <a:cxn ang="0">
                  <a:pos x="103" y="144"/>
                </a:cxn>
                <a:cxn ang="0">
                  <a:pos x="83" y="107"/>
                </a:cxn>
                <a:cxn ang="0">
                  <a:pos x="61" y="76"/>
                </a:cxn>
                <a:cxn ang="0">
                  <a:pos x="40" y="46"/>
                </a:cxn>
                <a:cxn ang="0">
                  <a:pos x="19" y="20"/>
                </a:cxn>
                <a:cxn ang="0">
                  <a:pos x="0" y="0"/>
                </a:cxn>
              </a:cxnLst>
              <a:rect l="0" t="0" r="r" b="b"/>
              <a:pathLst>
                <a:path w="476" h="485">
                  <a:moveTo>
                    <a:pt x="0" y="0"/>
                  </a:moveTo>
                  <a:lnTo>
                    <a:pt x="69" y="48"/>
                  </a:lnTo>
                  <a:lnTo>
                    <a:pt x="137" y="103"/>
                  </a:lnTo>
                  <a:lnTo>
                    <a:pt x="204" y="162"/>
                  </a:lnTo>
                  <a:lnTo>
                    <a:pt x="268" y="223"/>
                  </a:lnTo>
                  <a:lnTo>
                    <a:pt x="328" y="288"/>
                  </a:lnTo>
                  <a:lnTo>
                    <a:pt x="383" y="353"/>
                  </a:lnTo>
                  <a:lnTo>
                    <a:pt x="433" y="419"/>
                  </a:lnTo>
                  <a:lnTo>
                    <a:pt x="476" y="485"/>
                  </a:lnTo>
                  <a:lnTo>
                    <a:pt x="435" y="463"/>
                  </a:lnTo>
                  <a:lnTo>
                    <a:pt x="394" y="446"/>
                  </a:lnTo>
                  <a:lnTo>
                    <a:pt x="355" y="433"/>
                  </a:lnTo>
                  <a:lnTo>
                    <a:pt x="289" y="374"/>
                  </a:lnTo>
                  <a:lnTo>
                    <a:pt x="218" y="317"/>
                  </a:lnTo>
                  <a:lnTo>
                    <a:pt x="144" y="263"/>
                  </a:lnTo>
                  <a:lnTo>
                    <a:pt x="135" y="222"/>
                  </a:lnTo>
                  <a:lnTo>
                    <a:pt x="120" y="182"/>
                  </a:lnTo>
                  <a:lnTo>
                    <a:pt x="103" y="144"/>
                  </a:lnTo>
                  <a:lnTo>
                    <a:pt x="83" y="107"/>
                  </a:lnTo>
                  <a:lnTo>
                    <a:pt x="61" y="76"/>
                  </a:lnTo>
                  <a:lnTo>
                    <a:pt x="40" y="46"/>
                  </a:lnTo>
                  <a:lnTo>
                    <a:pt x="19" y="20"/>
                  </a:lnTo>
                  <a:lnTo>
                    <a:pt x="0" y="0"/>
                  </a:lnTo>
                  <a:close/>
                </a:path>
              </a:pathLst>
            </a:custGeom>
            <a:solidFill>
              <a:srgbClr val="FFFFFF">
                <a:alpha val="4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9"/>
            <p:cNvSpPr>
              <a:spLocks/>
            </p:cNvSpPr>
            <p:nvPr userDrawn="1"/>
          </p:nvSpPr>
          <p:spPr bwMode="auto">
            <a:xfrm>
              <a:off x="4335463" y="1208088"/>
              <a:ext cx="176213" cy="134938"/>
            </a:xfrm>
            <a:custGeom>
              <a:avLst/>
              <a:gdLst/>
              <a:ahLst/>
              <a:cxnLst>
                <a:cxn ang="0">
                  <a:pos x="12" y="0"/>
                </a:cxn>
                <a:cxn ang="0">
                  <a:pos x="86" y="54"/>
                </a:cxn>
                <a:cxn ang="0">
                  <a:pos x="157" y="111"/>
                </a:cxn>
                <a:cxn ang="0">
                  <a:pos x="223" y="170"/>
                </a:cxn>
                <a:cxn ang="0">
                  <a:pos x="177" y="157"/>
                </a:cxn>
                <a:cxn ang="0">
                  <a:pos x="133" y="147"/>
                </a:cxn>
                <a:cxn ang="0">
                  <a:pos x="92" y="143"/>
                </a:cxn>
                <a:cxn ang="0">
                  <a:pos x="54" y="141"/>
                </a:cxn>
                <a:cxn ang="0">
                  <a:pos x="31" y="141"/>
                </a:cxn>
                <a:cxn ang="0">
                  <a:pos x="10" y="143"/>
                </a:cxn>
                <a:cxn ang="0">
                  <a:pos x="6" y="144"/>
                </a:cxn>
                <a:cxn ang="0">
                  <a:pos x="0" y="144"/>
                </a:cxn>
                <a:cxn ang="0">
                  <a:pos x="10" y="113"/>
                </a:cxn>
                <a:cxn ang="0">
                  <a:pos x="16" y="81"/>
                </a:cxn>
                <a:cxn ang="0">
                  <a:pos x="18" y="49"/>
                </a:cxn>
                <a:cxn ang="0">
                  <a:pos x="17" y="25"/>
                </a:cxn>
                <a:cxn ang="0">
                  <a:pos x="12" y="0"/>
                </a:cxn>
              </a:cxnLst>
              <a:rect l="0" t="0" r="r" b="b"/>
              <a:pathLst>
                <a:path w="223" h="170">
                  <a:moveTo>
                    <a:pt x="12" y="0"/>
                  </a:moveTo>
                  <a:lnTo>
                    <a:pt x="86" y="54"/>
                  </a:lnTo>
                  <a:lnTo>
                    <a:pt x="157" y="111"/>
                  </a:lnTo>
                  <a:lnTo>
                    <a:pt x="223" y="170"/>
                  </a:lnTo>
                  <a:lnTo>
                    <a:pt x="177" y="157"/>
                  </a:lnTo>
                  <a:lnTo>
                    <a:pt x="133" y="147"/>
                  </a:lnTo>
                  <a:lnTo>
                    <a:pt x="92" y="143"/>
                  </a:lnTo>
                  <a:lnTo>
                    <a:pt x="54" y="141"/>
                  </a:lnTo>
                  <a:lnTo>
                    <a:pt x="31" y="141"/>
                  </a:lnTo>
                  <a:lnTo>
                    <a:pt x="10" y="143"/>
                  </a:lnTo>
                  <a:lnTo>
                    <a:pt x="6" y="144"/>
                  </a:lnTo>
                  <a:lnTo>
                    <a:pt x="0" y="144"/>
                  </a:lnTo>
                  <a:lnTo>
                    <a:pt x="10" y="113"/>
                  </a:lnTo>
                  <a:lnTo>
                    <a:pt x="16" y="81"/>
                  </a:lnTo>
                  <a:lnTo>
                    <a:pt x="18" y="49"/>
                  </a:lnTo>
                  <a:lnTo>
                    <a:pt x="17" y="25"/>
                  </a:lnTo>
                  <a:lnTo>
                    <a:pt x="12" y="0"/>
                  </a:lnTo>
                  <a:close/>
                </a:path>
              </a:pathLst>
            </a:custGeom>
            <a:solidFill>
              <a:srgbClr val="FFFFFF">
                <a:alpha val="27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0"/>
            <p:cNvSpPr>
              <a:spLocks/>
            </p:cNvSpPr>
            <p:nvPr userDrawn="1"/>
          </p:nvSpPr>
          <p:spPr bwMode="auto">
            <a:xfrm>
              <a:off x="2687638" y="1416050"/>
              <a:ext cx="200025" cy="257175"/>
            </a:xfrm>
            <a:custGeom>
              <a:avLst/>
              <a:gdLst/>
              <a:ahLst/>
              <a:cxnLst>
                <a:cxn ang="0">
                  <a:pos x="0" y="0"/>
                </a:cxn>
                <a:cxn ang="0">
                  <a:pos x="252" y="0"/>
                </a:cxn>
                <a:cxn ang="0">
                  <a:pos x="252" y="41"/>
                </a:cxn>
                <a:cxn ang="0">
                  <a:pos x="249" y="43"/>
                </a:cxn>
                <a:cxn ang="0">
                  <a:pos x="245" y="39"/>
                </a:cxn>
                <a:cxn ang="0">
                  <a:pos x="240" y="33"/>
                </a:cxn>
                <a:cxn ang="0">
                  <a:pos x="233" y="29"/>
                </a:cxn>
                <a:cxn ang="0">
                  <a:pos x="225" y="26"/>
                </a:cxn>
                <a:cxn ang="0">
                  <a:pos x="212" y="25"/>
                </a:cxn>
                <a:cxn ang="0">
                  <a:pos x="151" y="25"/>
                </a:cxn>
                <a:cxn ang="0">
                  <a:pos x="151" y="177"/>
                </a:cxn>
                <a:cxn ang="0">
                  <a:pos x="152" y="207"/>
                </a:cxn>
                <a:cxn ang="0">
                  <a:pos x="152" y="324"/>
                </a:cxn>
                <a:cxn ang="0">
                  <a:pos x="101" y="324"/>
                </a:cxn>
                <a:cxn ang="0">
                  <a:pos x="101" y="25"/>
                </a:cxn>
                <a:cxn ang="0">
                  <a:pos x="41" y="25"/>
                </a:cxn>
                <a:cxn ang="0">
                  <a:pos x="28" y="27"/>
                </a:cxn>
                <a:cxn ang="0">
                  <a:pos x="19" y="30"/>
                </a:cxn>
                <a:cxn ang="0">
                  <a:pos x="12" y="36"/>
                </a:cxn>
                <a:cxn ang="0">
                  <a:pos x="7" y="43"/>
                </a:cxn>
                <a:cxn ang="0">
                  <a:pos x="5" y="48"/>
                </a:cxn>
                <a:cxn ang="0">
                  <a:pos x="0" y="48"/>
                </a:cxn>
                <a:cxn ang="0">
                  <a:pos x="0" y="0"/>
                </a:cxn>
              </a:cxnLst>
              <a:rect l="0" t="0" r="r" b="b"/>
              <a:pathLst>
                <a:path w="252" h="324">
                  <a:moveTo>
                    <a:pt x="0" y="0"/>
                  </a:moveTo>
                  <a:lnTo>
                    <a:pt x="252" y="0"/>
                  </a:lnTo>
                  <a:lnTo>
                    <a:pt x="252" y="41"/>
                  </a:lnTo>
                  <a:lnTo>
                    <a:pt x="249" y="43"/>
                  </a:lnTo>
                  <a:lnTo>
                    <a:pt x="245" y="39"/>
                  </a:lnTo>
                  <a:lnTo>
                    <a:pt x="240" y="33"/>
                  </a:lnTo>
                  <a:lnTo>
                    <a:pt x="233" y="29"/>
                  </a:lnTo>
                  <a:lnTo>
                    <a:pt x="225" y="26"/>
                  </a:lnTo>
                  <a:lnTo>
                    <a:pt x="212" y="25"/>
                  </a:lnTo>
                  <a:lnTo>
                    <a:pt x="151" y="25"/>
                  </a:lnTo>
                  <a:lnTo>
                    <a:pt x="151" y="177"/>
                  </a:lnTo>
                  <a:lnTo>
                    <a:pt x="152" y="207"/>
                  </a:lnTo>
                  <a:lnTo>
                    <a:pt x="152" y="324"/>
                  </a:lnTo>
                  <a:lnTo>
                    <a:pt x="101" y="324"/>
                  </a:lnTo>
                  <a:lnTo>
                    <a:pt x="101" y="25"/>
                  </a:lnTo>
                  <a:lnTo>
                    <a:pt x="41" y="25"/>
                  </a:lnTo>
                  <a:lnTo>
                    <a:pt x="28" y="27"/>
                  </a:lnTo>
                  <a:lnTo>
                    <a:pt x="19" y="30"/>
                  </a:lnTo>
                  <a:lnTo>
                    <a:pt x="12" y="36"/>
                  </a:lnTo>
                  <a:lnTo>
                    <a:pt x="7" y="43"/>
                  </a:lnTo>
                  <a:lnTo>
                    <a:pt x="5" y="48"/>
                  </a:lnTo>
                  <a:lnTo>
                    <a:pt x="0" y="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1"/>
            <p:cNvSpPr>
              <a:spLocks/>
            </p:cNvSpPr>
            <p:nvPr userDrawn="1"/>
          </p:nvSpPr>
          <p:spPr bwMode="auto">
            <a:xfrm>
              <a:off x="1531938" y="1346200"/>
              <a:ext cx="303213" cy="333375"/>
            </a:xfrm>
            <a:custGeom>
              <a:avLst/>
              <a:gdLst/>
              <a:ahLst/>
              <a:cxnLst>
                <a:cxn ang="0">
                  <a:pos x="263" y="3"/>
                </a:cxn>
                <a:cxn ang="0">
                  <a:pos x="332" y="19"/>
                </a:cxn>
                <a:cxn ang="0">
                  <a:pos x="379" y="118"/>
                </a:cxn>
                <a:cxn ang="0">
                  <a:pos x="373" y="118"/>
                </a:cxn>
                <a:cxn ang="0">
                  <a:pos x="342" y="70"/>
                </a:cxn>
                <a:cxn ang="0">
                  <a:pos x="304" y="42"/>
                </a:cxn>
                <a:cxn ang="0">
                  <a:pos x="266" y="29"/>
                </a:cxn>
                <a:cxn ang="0">
                  <a:pos x="234" y="25"/>
                </a:cxn>
                <a:cxn ang="0">
                  <a:pos x="176" y="35"/>
                </a:cxn>
                <a:cxn ang="0">
                  <a:pos x="126" y="60"/>
                </a:cxn>
                <a:cxn ang="0">
                  <a:pos x="87" y="105"/>
                </a:cxn>
                <a:cxn ang="0">
                  <a:pos x="65" y="168"/>
                </a:cxn>
                <a:cxn ang="0">
                  <a:pos x="64" y="228"/>
                </a:cxn>
                <a:cxn ang="0">
                  <a:pos x="74" y="277"/>
                </a:cxn>
                <a:cxn ang="0">
                  <a:pos x="97" y="322"/>
                </a:cxn>
                <a:cxn ang="0">
                  <a:pos x="131" y="359"/>
                </a:cxn>
                <a:cxn ang="0">
                  <a:pos x="176" y="383"/>
                </a:cxn>
                <a:cxn ang="0">
                  <a:pos x="234" y="393"/>
                </a:cxn>
                <a:cxn ang="0">
                  <a:pos x="258" y="392"/>
                </a:cxn>
                <a:cxn ang="0">
                  <a:pos x="290" y="385"/>
                </a:cxn>
                <a:cxn ang="0">
                  <a:pos x="325" y="365"/>
                </a:cxn>
                <a:cxn ang="0">
                  <a:pos x="361" y="327"/>
                </a:cxn>
                <a:cxn ang="0">
                  <a:pos x="376" y="297"/>
                </a:cxn>
                <a:cxn ang="0">
                  <a:pos x="375" y="379"/>
                </a:cxn>
                <a:cxn ang="0">
                  <a:pos x="305" y="408"/>
                </a:cxn>
                <a:cxn ang="0">
                  <a:pos x="245" y="419"/>
                </a:cxn>
                <a:cxn ang="0">
                  <a:pos x="189" y="418"/>
                </a:cxn>
                <a:cxn ang="0">
                  <a:pos x="124" y="399"/>
                </a:cxn>
                <a:cxn ang="0">
                  <a:pos x="68" y="362"/>
                </a:cxn>
                <a:cxn ang="0">
                  <a:pos x="25" y="310"/>
                </a:cxn>
                <a:cxn ang="0">
                  <a:pos x="2" y="246"/>
                </a:cxn>
                <a:cxn ang="0">
                  <a:pos x="2" y="180"/>
                </a:cxn>
                <a:cxn ang="0">
                  <a:pos x="22" y="118"/>
                </a:cxn>
                <a:cxn ang="0">
                  <a:pos x="59" y="66"/>
                </a:cxn>
                <a:cxn ang="0">
                  <a:pos x="117" y="25"/>
                </a:cxn>
                <a:cxn ang="0">
                  <a:pos x="190" y="3"/>
                </a:cxn>
              </a:cxnLst>
              <a:rect l="0" t="0" r="r" b="b"/>
              <a:pathLst>
                <a:path w="383" h="420">
                  <a:moveTo>
                    <a:pt x="230" y="0"/>
                  </a:moveTo>
                  <a:lnTo>
                    <a:pt x="263" y="3"/>
                  </a:lnTo>
                  <a:lnTo>
                    <a:pt x="297" y="9"/>
                  </a:lnTo>
                  <a:lnTo>
                    <a:pt x="332" y="19"/>
                  </a:lnTo>
                  <a:lnTo>
                    <a:pt x="371" y="36"/>
                  </a:lnTo>
                  <a:lnTo>
                    <a:pt x="379" y="118"/>
                  </a:lnTo>
                  <a:lnTo>
                    <a:pt x="373" y="119"/>
                  </a:lnTo>
                  <a:lnTo>
                    <a:pt x="373" y="118"/>
                  </a:lnTo>
                  <a:lnTo>
                    <a:pt x="359" y="91"/>
                  </a:lnTo>
                  <a:lnTo>
                    <a:pt x="342" y="70"/>
                  </a:lnTo>
                  <a:lnTo>
                    <a:pt x="324" y="53"/>
                  </a:lnTo>
                  <a:lnTo>
                    <a:pt x="304" y="42"/>
                  </a:lnTo>
                  <a:lnTo>
                    <a:pt x="285" y="33"/>
                  </a:lnTo>
                  <a:lnTo>
                    <a:pt x="266" y="29"/>
                  </a:lnTo>
                  <a:lnTo>
                    <a:pt x="250" y="26"/>
                  </a:lnTo>
                  <a:lnTo>
                    <a:pt x="234" y="25"/>
                  </a:lnTo>
                  <a:lnTo>
                    <a:pt x="204" y="27"/>
                  </a:lnTo>
                  <a:lnTo>
                    <a:pt x="176" y="35"/>
                  </a:lnTo>
                  <a:lnTo>
                    <a:pt x="150" y="45"/>
                  </a:lnTo>
                  <a:lnTo>
                    <a:pt x="126" y="60"/>
                  </a:lnTo>
                  <a:lnTo>
                    <a:pt x="106" y="79"/>
                  </a:lnTo>
                  <a:lnTo>
                    <a:pt x="87" y="105"/>
                  </a:lnTo>
                  <a:lnTo>
                    <a:pt x="73" y="135"/>
                  </a:lnTo>
                  <a:lnTo>
                    <a:pt x="65" y="168"/>
                  </a:lnTo>
                  <a:lnTo>
                    <a:pt x="62" y="203"/>
                  </a:lnTo>
                  <a:lnTo>
                    <a:pt x="64" y="228"/>
                  </a:lnTo>
                  <a:lnTo>
                    <a:pt x="68" y="253"/>
                  </a:lnTo>
                  <a:lnTo>
                    <a:pt x="74" y="277"/>
                  </a:lnTo>
                  <a:lnTo>
                    <a:pt x="84" y="300"/>
                  </a:lnTo>
                  <a:lnTo>
                    <a:pt x="97" y="322"/>
                  </a:lnTo>
                  <a:lnTo>
                    <a:pt x="112" y="341"/>
                  </a:lnTo>
                  <a:lnTo>
                    <a:pt x="131" y="359"/>
                  </a:lnTo>
                  <a:lnTo>
                    <a:pt x="152" y="373"/>
                  </a:lnTo>
                  <a:lnTo>
                    <a:pt x="176" y="383"/>
                  </a:lnTo>
                  <a:lnTo>
                    <a:pt x="204" y="391"/>
                  </a:lnTo>
                  <a:lnTo>
                    <a:pt x="234" y="393"/>
                  </a:lnTo>
                  <a:lnTo>
                    <a:pt x="245" y="393"/>
                  </a:lnTo>
                  <a:lnTo>
                    <a:pt x="258" y="392"/>
                  </a:lnTo>
                  <a:lnTo>
                    <a:pt x="273" y="389"/>
                  </a:lnTo>
                  <a:lnTo>
                    <a:pt x="290" y="385"/>
                  </a:lnTo>
                  <a:lnTo>
                    <a:pt x="308" y="376"/>
                  </a:lnTo>
                  <a:lnTo>
                    <a:pt x="325" y="365"/>
                  </a:lnTo>
                  <a:lnTo>
                    <a:pt x="343" y="348"/>
                  </a:lnTo>
                  <a:lnTo>
                    <a:pt x="361" y="327"/>
                  </a:lnTo>
                  <a:lnTo>
                    <a:pt x="376" y="299"/>
                  </a:lnTo>
                  <a:lnTo>
                    <a:pt x="376" y="297"/>
                  </a:lnTo>
                  <a:lnTo>
                    <a:pt x="383" y="299"/>
                  </a:lnTo>
                  <a:lnTo>
                    <a:pt x="375" y="379"/>
                  </a:lnTo>
                  <a:lnTo>
                    <a:pt x="339" y="396"/>
                  </a:lnTo>
                  <a:lnTo>
                    <a:pt x="305" y="408"/>
                  </a:lnTo>
                  <a:lnTo>
                    <a:pt x="273" y="415"/>
                  </a:lnTo>
                  <a:lnTo>
                    <a:pt x="245" y="419"/>
                  </a:lnTo>
                  <a:lnTo>
                    <a:pt x="224" y="420"/>
                  </a:lnTo>
                  <a:lnTo>
                    <a:pt x="189" y="418"/>
                  </a:lnTo>
                  <a:lnTo>
                    <a:pt x="156" y="411"/>
                  </a:lnTo>
                  <a:lnTo>
                    <a:pt x="124" y="399"/>
                  </a:lnTo>
                  <a:lnTo>
                    <a:pt x="94" y="382"/>
                  </a:lnTo>
                  <a:lnTo>
                    <a:pt x="68" y="362"/>
                  </a:lnTo>
                  <a:lnTo>
                    <a:pt x="44" y="337"/>
                  </a:lnTo>
                  <a:lnTo>
                    <a:pt x="25" y="310"/>
                  </a:lnTo>
                  <a:lnTo>
                    <a:pt x="11" y="279"/>
                  </a:lnTo>
                  <a:lnTo>
                    <a:pt x="2" y="246"/>
                  </a:lnTo>
                  <a:lnTo>
                    <a:pt x="0" y="211"/>
                  </a:lnTo>
                  <a:lnTo>
                    <a:pt x="2" y="180"/>
                  </a:lnTo>
                  <a:lnTo>
                    <a:pt x="11" y="148"/>
                  </a:lnTo>
                  <a:lnTo>
                    <a:pt x="22" y="118"/>
                  </a:lnTo>
                  <a:lnTo>
                    <a:pt x="39" y="91"/>
                  </a:lnTo>
                  <a:lnTo>
                    <a:pt x="59" y="66"/>
                  </a:lnTo>
                  <a:lnTo>
                    <a:pt x="86" y="43"/>
                  </a:lnTo>
                  <a:lnTo>
                    <a:pt x="117" y="25"/>
                  </a:lnTo>
                  <a:lnTo>
                    <a:pt x="152" y="11"/>
                  </a:lnTo>
                  <a:lnTo>
                    <a:pt x="190" y="3"/>
                  </a:lnTo>
                  <a:lnTo>
                    <a:pt x="2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12"/>
            <p:cNvSpPr>
              <a:spLocks noEditPoints="1"/>
            </p:cNvSpPr>
            <p:nvPr userDrawn="1"/>
          </p:nvSpPr>
          <p:spPr bwMode="auto">
            <a:xfrm>
              <a:off x="1882776" y="1416050"/>
              <a:ext cx="225425" cy="260350"/>
            </a:xfrm>
            <a:custGeom>
              <a:avLst/>
              <a:gdLst/>
              <a:ahLst/>
              <a:cxnLst>
                <a:cxn ang="0">
                  <a:pos x="67" y="23"/>
                </a:cxn>
                <a:cxn ang="0">
                  <a:pos x="60" y="149"/>
                </a:cxn>
                <a:cxn ang="0">
                  <a:pos x="75" y="151"/>
                </a:cxn>
                <a:cxn ang="0">
                  <a:pos x="99" y="149"/>
                </a:cxn>
                <a:cxn ang="0">
                  <a:pos x="126" y="139"/>
                </a:cxn>
                <a:cxn ang="0">
                  <a:pos x="147" y="118"/>
                </a:cxn>
                <a:cxn ang="0">
                  <a:pos x="155" y="81"/>
                </a:cxn>
                <a:cxn ang="0">
                  <a:pos x="154" y="72"/>
                </a:cxn>
                <a:cxn ang="0">
                  <a:pos x="149" y="55"/>
                </a:cxn>
                <a:cxn ang="0">
                  <a:pos x="135" y="37"/>
                </a:cxn>
                <a:cxn ang="0">
                  <a:pos x="111" y="25"/>
                </a:cxn>
                <a:cxn ang="0">
                  <a:pos x="79" y="22"/>
                </a:cxn>
                <a:cxn ang="0">
                  <a:pos x="91" y="0"/>
                </a:cxn>
                <a:cxn ang="0">
                  <a:pos x="145" y="7"/>
                </a:cxn>
                <a:cxn ang="0">
                  <a:pos x="184" y="29"/>
                </a:cxn>
                <a:cxn ang="0">
                  <a:pos x="201" y="58"/>
                </a:cxn>
                <a:cxn ang="0">
                  <a:pos x="206" y="81"/>
                </a:cxn>
                <a:cxn ang="0">
                  <a:pos x="195" y="121"/>
                </a:cxn>
                <a:cxn ang="0">
                  <a:pos x="169" y="147"/>
                </a:cxn>
                <a:cxn ang="0">
                  <a:pos x="139" y="160"/>
                </a:cxn>
                <a:cxn ang="0">
                  <a:pos x="164" y="177"/>
                </a:cxn>
                <a:cxn ang="0">
                  <a:pos x="178" y="194"/>
                </a:cxn>
                <a:cxn ang="0">
                  <a:pos x="214" y="252"/>
                </a:cxn>
                <a:cxn ang="0">
                  <a:pos x="235" y="286"/>
                </a:cxn>
                <a:cxn ang="0">
                  <a:pos x="254" y="307"/>
                </a:cxn>
                <a:cxn ang="0">
                  <a:pos x="272" y="319"/>
                </a:cxn>
                <a:cxn ang="0">
                  <a:pos x="284" y="323"/>
                </a:cxn>
                <a:cxn ang="0">
                  <a:pos x="267" y="326"/>
                </a:cxn>
                <a:cxn ang="0">
                  <a:pos x="240" y="327"/>
                </a:cxn>
                <a:cxn ang="0">
                  <a:pos x="212" y="320"/>
                </a:cxn>
                <a:cxn ang="0">
                  <a:pos x="184" y="296"/>
                </a:cxn>
                <a:cxn ang="0">
                  <a:pos x="153" y="245"/>
                </a:cxn>
                <a:cxn ang="0">
                  <a:pos x="132" y="210"/>
                </a:cxn>
                <a:cxn ang="0">
                  <a:pos x="118" y="190"/>
                </a:cxn>
                <a:cxn ang="0">
                  <a:pos x="100" y="177"/>
                </a:cxn>
                <a:cxn ang="0">
                  <a:pos x="71" y="173"/>
                </a:cxn>
                <a:cxn ang="0">
                  <a:pos x="60" y="324"/>
                </a:cxn>
                <a:cxn ang="0">
                  <a:pos x="12" y="34"/>
                </a:cxn>
                <a:cxn ang="0">
                  <a:pos x="6" y="9"/>
                </a:cxn>
                <a:cxn ang="0">
                  <a:pos x="1" y="0"/>
                </a:cxn>
              </a:cxnLst>
              <a:rect l="0" t="0" r="r" b="b"/>
              <a:pathLst>
                <a:path w="284" h="327">
                  <a:moveTo>
                    <a:pt x="79" y="22"/>
                  </a:moveTo>
                  <a:lnTo>
                    <a:pt x="67" y="23"/>
                  </a:lnTo>
                  <a:lnTo>
                    <a:pt x="60" y="25"/>
                  </a:lnTo>
                  <a:lnTo>
                    <a:pt x="60" y="149"/>
                  </a:lnTo>
                  <a:lnTo>
                    <a:pt x="66" y="149"/>
                  </a:lnTo>
                  <a:lnTo>
                    <a:pt x="75" y="151"/>
                  </a:lnTo>
                  <a:lnTo>
                    <a:pt x="85" y="151"/>
                  </a:lnTo>
                  <a:lnTo>
                    <a:pt x="99" y="149"/>
                  </a:lnTo>
                  <a:lnTo>
                    <a:pt x="113" y="146"/>
                  </a:lnTo>
                  <a:lnTo>
                    <a:pt x="126" y="139"/>
                  </a:lnTo>
                  <a:lnTo>
                    <a:pt x="138" y="129"/>
                  </a:lnTo>
                  <a:lnTo>
                    <a:pt x="147" y="118"/>
                  </a:lnTo>
                  <a:lnTo>
                    <a:pt x="153" y="101"/>
                  </a:lnTo>
                  <a:lnTo>
                    <a:pt x="155" y="81"/>
                  </a:lnTo>
                  <a:lnTo>
                    <a:pt x="155" y="78"/>
                  </a:lnTo>
                  <a:lnTo>
                    <a:pt x="154" y="72"/>
                  </a:lnTo>
                  <a:lnTo>
                    <a:pt x="153" y="65"/>
                  </a:lnTo>
                  <a:lnTo>
                    <a:pt x="149" y="55"/>
                  </a:lnTo>
                  <a:lnTo>
                    <a:pt x="144" y="47"/>
                  </a:lnTo>
                  <a:lnTo>
                    <a:pt x="135" y="37"/>
                  </a:lnTo>
                  <a:lnTo>
                    <a:pt x="125" y="30"/>
                  </a:lnTo>
                  <a:lnTo>
                    <a:pt x="111" y="25"/>
                  </a:lnTo>
                  <a:lnTo>
                    <a:pt x="93" y="22"/>
                  </a:lnTo>
                  <a:lnTo>
                    <a:pt x="79" y="22"/>
                  </a:lnTo>
                  <a:close/>
                  <a:moveTo>
                    <a:pt x="1" y="0"/>
                  </a:moveTo>
                  <a:lnTo>
                    <a:pt x="91" y="0"/>
                  </a:lnTo>
                  <a:lnTo>
                    <a:pt x="120" y="2"/>
                  </a:lnTo>
                  <a:lnTo>
                    <a:pt x="145" y="7"/>
                  </a:lnTo>
                  <a:lnTo>
                    <a:pt x="166" y="16"/>
                  </a:lnTo>
                  <a:lnTo>
                    <a:pt x="184" y="29"/>
                  </a:lnTo>
                  <a:lnTo>
                    <a:pt x="195" y="43"/>
                  </a:lnTo>
                  <a:lnTo>
                    <a:pt x="201" y="58"/>
                  </a:lnTo>
                  <a:lnTo>
                    <a:pt x="205" y="71"/>
                  </a:lnTo>
                  <a:lnTo>
                    <a:pt x="206" y="81"/>
                  </a:lnTo>
                  <a:lnTo>
                    <a:pt x="204" y="102"/>
                  </a:lnTo>
                  <a:lnTo>
                    <a:pt x="195" y="121"/>
                  </a:lnTo>
                  <a:lnTo>
                    <a:pt x="184" y="135"/>
                  </a:lnTo>
                  <a:lnTo>
                    <a:pt x="169" y="147"/>
                  </a:lnTo>
                  <a:lnTo>
                    <a:pt x="154" y="155"/>
                  </a:lnTo>
                  <a:lnTo>
                    <a:pt x="139" y="160"/>
                  </a:lnTo>
                  <a:lnTo>
                    <a:pt x="153" y="167"/>
                  </a:lnTo>
                  <a:lnTo>
                    <a:pt x="164" y="177"/>
                  </a:lnTo>
                  <a:lnTo>
                    <a:pt x="172" y="186"/>
                  </a:lnTo>
                  <a:lnTo>
                    <a:pt x="178" y="194"/>
                  </a:lnTo>
                  <a:lnTo>
                    <a:pt x="200" y="228"/>
                  </a:lnTo>
                  <a:lnTo>
                    <a:pt x="214" y="252"/>
                  </a:lnTo>
                  <a:lnTo>
                    <a:pt x="226" y="272"/>
                  </a:lnTo>
                  <a:lnTo>
                    <a:pt x="235" y="286"/>
                  </a:lnTo>
                  <a:lnTo>
                    <a:pt x="244" y="297"/>
                  </a:lnTo>
                  <a:lnTo>
                    <a:pt x="254" y="307"/>
                  </a:lnTo>
                  <a:lnTo>
                    <a:pt x="264" y="314"/>
                  </a:lnTo>
                  <a:lnTo>
                    <a:pt x="272" y="319"/>
                  </a:lnTo>
                  <a:lnTo>
                    <a:pt x="278" y="322"/>
                  </a:lnTo>
                  <a:lnTo>
                    <a:pt x="284" y="323"/>
                  </a:lnTo>
                  <a:lnTo>
                    <a:pt x="278" y="324"/>
                  </a:lnTo>
                  <a:lnTo>
                    <a:pt x="267" y="326"/>
                  </a:lnTo>
                  <a:lnTo>
                    <a:pt x="254" y="327"/>
                  </a:lnTo>
                  <a:lnTo>
                    <a:pt x="240" y="327"/>
                  </a:lnTo>
                  <a:lnTo>
                    <a:pt x="228" y="326"/>
                  </a:lnTo>
                  <a:lnTo>
                    <a:pt x="212" y="320"/>
                  </a:lnTo>
                  <a:lnTo>
                    <a:pt x="197" y="311"/>
                  </a:lnTo>
                  <a:lnTo>
                    <a:pt x="184" y="296"/>
                  </a:lnTo>
                  <a:lnTo>
                    <a:pt x="168" y="270"/>
                  </a:lnTo>
                  <a:lnTo>
                    <a:pt x="153" y="245"/>
                  </a:lnTo>
                  <a:lnTo>
                    <a:pt x="139" y="224"/>
                  </a:lnTo>
                  <a:lnTo>
                    <a:pt x="132" y="210"/>
                  </a:lnTo>
                  <a:lnTo>
                    <a:pt x="125" y="199"/>
                  </a:lnTo>
                  <a:lnTo>
                    <a:pt x="118" y="190"/>
                  </a:lnTo>
                  <a:lnTo>
                    <a:pt x="109" y="182"/>
                  </a:lnTo>
                  <a:lnTo>
                    <a:pt x="100" y="177"/>
                  </a:lnTo>
                  <a:lnTo>
                    <a:pt x="88" y="175"/>
                  </a:lnTo>
                  <a:lnTo>
                    <a:pt x="71" y="173"/>
                  </a:lnTo>
                  <a:lnTo>
                    <a:pt x="60" y="173"/>
                  </a:lnTo>
                  <a:lnTo>
                    <a:pt x="60" y="324"/>
                  </a:lnTo>
                  <a:lnTo>
                    <a:pt x="12" y="324"/>
                  </a:lnTo>
                  <a:lnTo>
                    <a:pt x="12" y="34"/>
                  </a:lnTo>
                  <a:lnTo>
                    <a:pt x="10" y="20"/>
                  </a:lnTo>
                  <a:lnTo>
                    <a:pt x="6"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3"/>
            <p:cNvSpPr>
              <a:spLocks noEditPoints="1"/>
            </p:cNvSpPr>
            <p:nvPr userDrawn="1"/>
          </p:nvSpPr>
          <p:spPr bwMode="auto">
            <a:xfrm>
              <a:off x="2319338" y="1416050"/>
              <a:ext cx="234950" cy="257175"/>
            </a:xfrm>
            <a:custGeom>
              <a:avLst/>
              <a:gdLst/>
              <a:ahLst/>
              <a:cxnLst>
                <a:cxn ang="0">
                  <a:pos x="62" y="25"/>
                </a:cxn>
                <a:cxn ang="0">
                  <a:pos x="62" y="300"/>
                </a:cxn>
                <a:cxn ang="0">
                  <a:pos x="105" y="300"/>
                </a:cxn>
                <a:cxn ang="0">
                  <a:pos x="133" y="299"/>
                </a:cxn>
                <a:cxn ang="0">
                  <a:pos x="158" y="293"/>
                </a:cxn>
                <a:cxn ang="0">
                  <a:pos x="180" y="284"/>
                </a:cxn>
                <a:cxn ang="0">
                  <a:pos x="198" y="271"/>
                </a:cxn>
                <a:cxn ang="0">
                  <a:pos x="213" y="254"/>
                </a:cxn>
                <a:cxn ang="0">
                  <a:pos x="227" y="230"/>
                </a:cxn>
                <a:cxn ang="0">
                  <a:pos x="237" y="205"/>
                </a:cxn>
                <a:cxn ang="0">
                  <a:pos x="243" y="180"/>
                </a:cxn>
                <a:cxn ang="0">
                  <a:pos x="244" y="158"/>
                </a:cxn>
                <a:cxn ang="0">
                  <a:pos x="244" y="146"/>
                </a:cxn>
                <a:cxn ang="0">
                  <a:pos x="242" y="132"/>
                </a:cxn>
                <a:cxn ang="0">
                  <a:pos x="239" y="116"/>
                </a:cxn>
                <a:cxn ang="0">
                  <a:pos x="233" y="100"/>
                </a:cxn>
                <a:cxn ang="0">
                  <a:pos x="226" y="85"/>
                </a:cxn>
                <a:cxn ang="0">
                  <a:pos x="216" y="69"/>
                </a:cxn>
                <a:cxn ang="0">
                  <a:pos x="201" y="55"/>
                </a:cxn>
                <a:cxn ang="0">
                  <a:pos x="185" y="42"/>
                </a:cxn>
                <a:cxn ang="0">
                  <a:pos x="163" y="33"/>
                </a:cxn>
                <a:cxn ang="0">
                  <a:pos x="137" y="27"/>
                </a:cxn>
                <a:cxn ang="0">
                  <a:pos x="121" y="26"/>
                </a:cxn>
                <a:cxn ang="0">
                  <a:pos x="84" y="26"/>
                </a:cxn>
                <a:cxn ang="0">
                  <a:pos x="75" y="25"/>
                </a:cxn>
                <a:cxn ang="0">
                  <a:pos x="62" y="25"/>
                </a:cxn>
                <a:cxn ang="0">
                  <a:pos x="2" y="0"/>
                </a:cxn>
                <a:cxn ang="0">
                  <a:pos x="112" y="0"/>
                </a:cxn>
                <a:cxn ang="0">
                  <a:pos x="151" y="2"/>
                </a:cxn>
                <a:cxn ang="0">
                  <a:pos x="185" y="10"/>
                </a:cxn>
                <a:cxn ang="0">
                  <a:pos x="216" y="22"/>
                </a:cxn>
                <a:cxn ang="0">
                  <a:pos x="242" y="40"/>
                </a:cxn>
                <a:cxn ang="0">
                  <a:pos x="264" y="62"/>
                </a:cxn>
                <a:cxn ang="0">
                  <a:pos x="279" y="87"/>
                </a:cxn>
                <a:cxn ang="0">
                  <a:pos x="289" y="112"/>
                </a:cxn>
                <a:cxn ang="0">
                  <a:pos x="295" y="137"/>
                </a:cxn>
                <a:cxn ang="0">
                  <a:pos x="296" y="158"/>
                </a:cxn>
                <a:cxn ang="0">
                  <a:pos x="293" y="182"/>
                </a:cxn>
                <a:cxn ang="0">
                  <a:pos x="289" y="206"/>
                </a:cxn>
                <a:cxn ang="0">
                  <a:pos x="279" y="230"/>
                </a:cxn>
                <a:cxn ang="0">
                  <a:pos x="266" y="251"/>
                </a:cxn>
                <a:cxn ang="0">
                  <a:pos x="249" y="271"/>
                </a:cxn>
                <a:cxn ang="0">
                  <a:pos x="229" y="289"/>
                </a:cxn>
                <a:cxn ang="0">
                  <a:pos x="204" y="304"/>
                </a:cxn>
                <a:cxn ang="0">
                  <a:pos x="174" y="314"/>
                </a:cxn>
                <a:cxn ang="0">
                  <a:pos x="141" y="322"/>
                </a:cxn>
                <a:cxn ang="0">
                  <a:pos x="104" y="324"/>
                </a:cxn>
                <a:cxn ang="0">
                  <a:pos x="12" y="324"/>
                </a:cxn>
                <a:cxn ang="0">
                  <a:pos x="12" y="29"/>
                </a:cxn>
                <a:cxn ang="0">
                  <a:pos x="11" y="19"/>
                </a:cxn>
                <a:cxn ang="0">
                  <a:pos x="7" y="9"/>
                </a:cxn>
                <a:cxn ang="0">
                  <a:pos x="0" y="3"/>
                </a:cxn>
                <a:cxn ang="0">
                  <a:pos x="2" y="0"/>
                </a:cxn>
              </a:cxnLst>
              <a:rect l="0" t="0" r="r" b="b"/>
              <a:pathLst>
                <a:path w="296" h="324">
                  <a:moveTo>
                    <a:pt x="62" y="25"/>
                  </a:moveTo>
                  <a:lnTo>
                    <a:pt x="62" y="300"/>
                  </a:lnTo>
                  <a:lnTo>
                    <a:pt x="105" y="300"/>
                  </a:lnTo>
                  <a:lnTo>
                    <a:pt x="133" y="299"/>
                  </a:lnTo>
                  <a:lnTo>
                    <a:pt x="158" y="293"/>
                  </a:lnTo>
                  <a:lnTo>
                    <a:pt x="180" y="284"/>
                  </a:lnTo>
                  <a:lnTo>
                    <a:pt x="198" y="271"/>
                  </a:lnTo>
                  <a:lnTo>
                    <a:pt x="213" y="254"/>
                  </a:lnTo>
                  <a:lnTo>
                    <a:pt x="227" y="230"/>
                  </a:lnTo>
                  <a:lnTo>
                    <a:pt x="237" y="205"/>
                  </a:lnTo>
                  <a:lnTo>
                    <a:pt x="243" y="180"/>
                  </a:lnTo>
                  <a:lnTo>
                    <a:pt x="244" y="158"/>
                  </a:lnTo>
                  <a:lnTo>
                    <a:pt x="244" y="146"/>
                  </a:lnTo>
                  <a:lnTo>
                    <a:pt x="242" y="132"/>
                  </a:lnTo>
                  <a:lnTo>
                    <a:pt x="239" y="116"/>
                  </a:lnTo>
                  <a:lnTo>
                    <a:pt x="233" y="100"/>
                  </a:lnTo>
                  <a:lnTo>
                    <a:pt x="226" y="85"/>
                  </a:lnTo>
                  <a:lnTo>
                    <a:pt x="216" y="69"/>
                  </a:lnTo>
                  <a:lnTo>
                    <a:pt x="201" y="55"/>
                  </a:lnTo>
                  <a:lnTo>
                    <a:pt x="185" y="42"/>
                  </a:lnTo>
                  <a:lnTo>
                    <a:pt x="163" y="33"/>
                  </a:lnTo>
                  <a:lnTo>
                    <a:pt x="137" y="27"/>
                  </a:lnTo>
                  <a:lnTo>
                    <a:pt x="121" y="26"/>
                  </a:lnTo>
                  <a:lnTo>
                    <a:pt x="84" y="26"/>
                  </a:lnTo>
                  <a:lnTo>
                    <a:pt x="75" y="25"/>
                  </a:lnTo>
                  <a:lnTo>
                    <a:pt x="62" y="25"/>
                  </a:lnTo>
                  <a:close/>
                  <a:moveTo>
                    <a:pt x="2" y="0"/>
                  </a:moveTo>
                  <a:lnTo>
                    <a:pt x="112" y="0"/>
                  </a:lnTo>
                  <a:lnTo>
                    <a:pt x="151" y="2"/>
                  </a:lnTo>
                  <a:lnTo>
                    <a:pt x="185" y="10"/>
                  </a:lnTo>
                  <a:lnTo>
                    <a:pt x="216" y="22"/>
                  </a:lnTo>
                  <a:lnTo>
                    <a:pt x="242" y="40"/>
                  </a:lnTo>
                  <a:lnTo>
                    <a:pt x="264" y="62"/>
                  </a:lnTo>
                  <a:lnTo>
                    <a:pt x="279" y="87"/>
                  </a:lnTo>
                  <a:lnTo>
                    <a:pt x="289" y="112"/>
                  </a:lnTo>
                  <a:lnTo>
                    <a:pt x="295" y="137"/>
                  </a:lnTo>
                  <a:lnTo>
                    <a:pt x="296" y="158"/>
                  </a:lnTo>
                  <a:lnTo>
                    <a:pt x="293" y="182"/>
                  </a:lnTo>
                  <a:lnTo>
                    <a:pt x="289" y="206"/>
                  </a:lnTo>
                  <a:lnTo>
                    <a:pt x="279" y="230"/>
                  </a:lnTo>
                  <a:lnTo>
                    <a:pt x="266" y="251"/>
                  </a:lnTo>
                  <a:lnTo>
                    <a:pt x="249" y="271"/>
                  </a:lnTo>
                  <a:lnTo>
                    <a:pt x="229" y="289"/>
                  </a:lnTo>
                  <a:lnTo>
                    <a:pt x="204" y="304"/>
                  </a:lnTo>
                  <a:lnTo>
                    <a:pt x="174" y="314"/>
                  </a:lnTo>
                  <a:lnTo>
                    <a:pt x="141" y="322"/>
                  </a:lnTo>
                  <a:lnTo>
                    <a:pt x="104" y="324"/>
                  </a:lnTo>
                  <a:lnTo>
                    <a:pt x="12" y="324"/>
                  </a:lnTo>
                  <a:lnTo>
                    <a:pt x="12" y="29"/>
                  </a:lnTo>
                  <a:lnTo>
                    <a:pt x="11" y="19"/>
                  </a:lnTo>
                  <a:lnTo>
                    <a:pt x="7" y="9"/>
                  </a:lnTo>
                  <a:lnTo>
                    <a:pt x="0" y="3"/>
                  </a:lnTo>
                  <a:lnTo>
                    <a:pt x="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14"/>
            <p:cNvSpPr>
              <a:spLocks/>
            </p:cNvSpPr>
            <p:nvPr userDrawn="1"/>
          </p:nvSpPr>
          <p:spPr bwMode="auto">
            <a:xfrm>
              <a:off x="2598738" y="1416050"/>
              <a:ext cx="47625" cy="257175"/>
            </a:xfrm>
            <a:custGeom>
              <a:avLst/>
              <a:gdLst/>
              <a:ahLst/>
              <a:cxnLst>
                <a:cxn ang="0">
                  <a:pos x="0" y="0"/>
                </a:cxn>
                <a:cxn ang="0">
                  <a:pos x="60" y="0"/>
                </a:cxn>
                <a:cxn ang="0">
                  <a:pos x="60" y="324"/>
                </a:cxn>
                <a:cxn ang="0">
                  <a:pos x="12" y="324"/>
                </a:cxn>
                <a:cxn ang="0">
                  <a:pos x="12" y="32"/>
                </a:cxn>
                <a:cxn ang="0">
                  <a:pos x="11" y="19"/>
                </a:cxn>
                <a:cxn ang="0">
                  <a:pos x="6" y="9"/>
                </a:cxn>
                <a:cxn ang="0">
                  <a:pos x="0" y="3"/>
                </a:cxn>
                <a:cxn ang="0">
                  <a:pos x="0" y="0"/>
                </a:cxn>
              </a:cxnLst>
              <a:rect l="0" t="0" r="r" b="b"/>
              <a:pathLst>
                <a:path w="60" h="324">
                  <a:moveTo>
                    <a:pt x="0" y="0"/>
                  </a:moveTo>
                  <a:lnTo>
                    <a:pt x="60" y="0"/>
                  </a:lnTo>
                  <a:lnTo>
                    <a:pt x="60" y="324"/>
                  </a:lnTo>
                  <a:lnTo>
                    <a:pt x="12" y="324"/>
                  </a:lnTo>
                  <a:lnTo>
                    <a:pt x="12" y="32"/>
                  </a:lnTo>
                  <a:lnTo>
                    <a:pt x="11" y="19"/>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15"/>
            <p:cNvSpPr>
              <a:spLocks/>
            </p:cNvSpPr>
            <p:nvPr userDrawn="1"/>
          </p:nvSpPr>
          <p:spPr bwMode="auto">
            <a:xfrm>
              <a:off x="3478213" y="1416050"/>
              <a:ext cx="49213" cy="257175"/>
            </a:xfrm>
            <a:custGeom>
              <a:avLst/>
              <a:gdLst/>
              <a:ahLst/>
              <a:cxnLst>
                <a:cxn ang="0">
                  <a:pos x="0" y="0"/>
                </a:cxn>
                <a:cxn ang="0">
                  <a:pos x="61" y="0"/>
                </a:cxn>
                <a:cxn ang="0">
                  <a:pos x="61" y="324"/>
                </a:cxn>
                <a:cxn ang="0">
                  <a:pos x="12" y="324"/>
                </a:cxn>
                <a:cxn ang="0">
                  <a:pos x="12" y="32"/>
                </a:cxn>
                <a:cxn ang="0">
                  <a:pos x="11" y="19"/>
                </a:cxn>
                <a:cxn ang="0">
                  <a:pos x="7" y="9"/>
                </a:cxn>
                <a:cxn ang="0">
                  <a:pos x="0" y="3"/>
                </a:cxn>
                <a:cxn ang="0">
                  <a:pos x="0" y="0"/>
                </a:cxn>
              </a:cxnLst>
              <a:rect l="0" t="0" r="r" b="b"/>
              <a:pathLst>
                <a:path w="61" h="324">
                  <a:moveTo>
                    <a:pt x="0" y="0"/>
                  </a:moveTo>
                  <a:lnTo>
                    <a:pt x="61" y="0"/>
                  </a:lnTo>
                  <a:lnTo>
                    <a:pt x="61" y="324"/>
                  </a:lnTo>
                  <a:lnTo>
                    <a:pt x="12" y="324"/>
                  </a:lnTo>
                  <a:lnTo>
                    <a:pt x="12" y="32"/>
                  </a:lnTo>
                  <a:lnTo>
                    <a:pt x="11" y="19"/>
                  </a:lnTo>
                  <a:lnTo>
                    <a:pt x="7"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6"/>
            <p:cNvSpPr>
              <a:spLocks/>
            </p:cNvSpPr>
            <p:nvPr userDrawn="1"/>
          </p:nvSpPr>
          <p:spPr bwMode="auto">
            <a:xfrm>
              <a:off x="2117726" y="1416050"/>
              <a:ext cx="161925" cy="257175"/>
            </a:xfrm>
            <a:custGeom>
              <a:avLst/>
              <a:gdLst/>
              <a:ahLst/>
              <a:cxnLst>
                <a:cxn ang="0">
                  <a:pos x="0" y="0"/>
                </a:cxn>
                <a:cxn ang="0">
                  <a:pos x="179" y="0"/>
                </a:cxn>
                <a:cxn ang="0">
                  <a:pos x="180" y="46"/>
                </a:cxn>
                <a:cxn ang="0">
                  <a:pos x="174" y="45"/>
                </a:cxn>
                <a:cxn ang="0">
                  <a:pos x="171" y="37"/>
                </a:cxn>
                <a:cxn ang="0">
                  <a:pos x="162" y="30"/>
                </a:cxn>
                <a:cxn ang="0">
                  <a:pos x="152" y="26"/>
                </a:cxn>
                <a:cxn ang="0">
                  <a:pos x="139" y="25"/>
                </a:cxn>
                <a:cxn ang="0">
                  <a:pos x="130" y="25"/>
                </a:cxn>
                <a:cxn ang="0">
                  <a:pos x="116" y="23"/>
                </a:cxn>
                <a:cxn ang="0">
                  <a:pos x="83" y="23"/>
                </a:cxn>
                <a:cxn ang="0">
                  <a:pos x="69" y="22"/>
                </a:cxn>
                <a:cxn ang="0">
                  <a:pos x="60" y="22"/>
                </a:cxn>
                <a:cxn ang="0">
                  <a:pos x="60" y="134"/>
                </a:cxn>
                <a:cxn ang="0">
                  <a:pos x="153" y="134"/>
                </a:cxn>
                <a:cxn ang="0">
                  <a:pos x="153" y="155"/>
                </a:cxn>
                <a:cxn ang="0">
                  <a:pos x="60" y="155"/>
                </a:cxn>
                <a:cxn ang="0">
                  <a:pos x="60" y="299"/>
                </a:cxn>
                <a:cxn ang="0">
                  <a:pos x="75" y="299"/>
                </a:cxn>
                <a:cxn ang="0">
                  <a:pos x="93" y="300"/>
                </a:cxn>
                <a:cxn ang="0">
                  <a:pos x="135" y="300"/>
                </a:cxn>
                <a:cxn ang="0">
                  <a:pos x="154" y="298"/>
                </a:cxn>
                <a:cxn ang="0">
                  <a:pos x="168" y="296"/>
                </a:cxn>
                <a:cxn ang="0">
                  <a:pos x="179" y="291"/>
                </a:cxn>
                <a:cxn ang="0">
                  <a:pos x="188" y="283"/>
                </a:cxn>
                <a:cxn ang="0">
                  <a:pos x="196" y="272"/>
                </a:cxn>
                <a:cxn ang="0">
                  <a:pos x="198" y="270"/>
                </a:cxn>
                <a:cxn ang="0">
                  <a:pos x="202" y="272"/>
                </a:cxn>
                <a:cxn ang="0">
                  <a:pos x="189" y="324"/>
                </a:cxn>
                <a:cxn ang="0">
                  <a:pos x="10" y="324"/>
                </a:cxn>
                <a:cxn ang="0">
                  <a:pos x="10" y="34"/>
                </a:cxn>
                <a:cxn ang="0">
                  <a:pos x="9" y="20"/>
                </a:cxn>
                <a:cxn ang="0">
                  <a:pos x="6" y="9"/>
                </a:cxn>
                <a:cxn ang="0">
                  <a:pos x="0" y="3"/>
                </a:cxn>
                <a:cxn ang="0">
                  <a:pos x="0" y="0"/>
                </a:cxn>
              </a:cxnLst>
              <a:rect l="0" t="0" r="r" b="b"/>
              <a:pathLst>
                <a:path w="202" h="324">
                  <a:moveTo>
                    <a:pt x="0" y="0"/>
                  </a:moveTo>
                  <a:lnTo>
                    <a:pt x="179" y="0"/>
                  </a:lnTo>
                  <a:lnTo>
                    <a:pt x="180" y="46"/>
                  </a:lnTo>
                  <a:lnTo>
                    <a:pt x="174" y="45"/>
                  </a:lnTo>
                  <a:lnTo>
                    <a:pt x="171" y="37"/>
                  </a:lnTo>
                  <a:lnTo>
                    <a:pt x="162" y="30"/>
                  </a:lnTo>
                  <a:lnTo>
                    <a:pt x="152" y="26"/>
                  </a:lnTo>
                  <a:lnTo>
                    <a:pt x="139" y="25"/>
                  </a:lnTo>
                  <a:lnTo>
                    <a:pt x="130" y="25"/>
                  </a:lnTo>
                  <a:lnTo>
                    <a:pt x="116" y="23"/>
                  </a:lnTo>
                  <a:lnTo>
                    <a:pt x="83" y="23"/>
                  </a:lnTo>
                  <a:lnTo>
                    <a:pt x="69" y="22"/>
                  </a:lnTo>
                  <a:lnTo>
                    <a:pt x="60" y="22"/>
                  </a:lnTo>
                  <a:lnTo>
                    <a:pt x="60" y="134"/>
                  </a:lnTo>
                  <a:lnTo>
                    <a:pt x="153" y="134"/>
                  </a:lnTo>
                  <a:lnTo>
                    <a:pt x="153" y="155"/>
                  </a:lnTo>
                  <a:lnTo>
                    <a:pt x="60" y="155"/>
                  </a:lnTo>
                  <a:lnTo>
                    <a:pt x="60" y="299"/>
                  </a:lnTo>
                  <a:lnTo>
                    <a:pt x="75" y="299"/>
                  </a:lnTo>
                  <a:lnTo>
                    <a:pt x="93" y="300"/>
                  </a:lnTo>
                  <a:lnTo>
                    <a:pt x="135" y="300"/>
                  </a:lnTo>
                  <a:lnTo>
                    <a:pt x="154" y="298"/>
                  </a:lnTo>
                  <a:lnTo>
                    <a:pt x="168" y="296"/>
                  </a:lnTo>
                  <a:lnTo>
                    <a:pt x="179" y="291"/>
                  </a:lnTo>
                  <a:lnTo>
                    <a:pt x="188" y="283"/>
                  </a:lnTo>
                  <a:lnTo>
                    <a:pt x="196" y="272"/>
                  </a:lnTo>
                  <a:lnTo>
                    <a:pt x="198" y="270"/>
                  </a:lnTo>
                  <a:lnTo>
                    <a:pt x="202" y="272"/>
                  </a:lnTo>
                  <a:lnTo>
                    <a:pt x="189" y="324"/>
                  </a:lnTo>
                  <a:lnTo>
                    <a:pt x="10" y="324"/>
                  </a:lnTo>
                  <a:lnTo>
                    <a:pt x="10" y="34"/>
                  </a:lnTo>
                  <a:lnTo>
                    <a:pt x="9" y="20"/>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7"/>
            <p:cNvSpPr>
              <a:spLocks/>
            </p:cNvSpPr>
            <p:nvPr userDrawn="1"/>
          </p:nvSpPr>
          <p:spPr bwMode="auto">
            <a:xfrm>
              <a:off x="3995738" y="1416050"/>
              <a:ext cx="163513" cy="257175"/>
            </a:xfrm>
            <a:custGeom>
              <a:avLst/>
              <a:gdLst/>
              <a:ahLst/>
              <a:cxnLst>
                <a:cxn ang="0">
                  <a:pos x="1" y="0"/>
                </a:cxn>
                <a:cxn ang="0">
                  <a:pos x="181" y="0"/>
                </a:cxn>
                <a:cxn ang="0">
                  <a:pos x="182" y="46"/>
                </a:cxn>
                <a:cxn ang="0">
                  <a:pos x="177" y="46"/>
                </a:cxn>
                <a:cxn ang="0">
                  <a:pos x="173" y="37"/>
                </a:cxn>
                <a:cxn ang="0">
                  <a:pos x="164" y="30"/>
                </a:cxn>
                <a:cxn ang="0">
                  <a:pos x="153" y="26"/>
                </a:cxn>
                <a:cxn ang="0">
                  <a:pos x="139" y="25"/>
                </a:cxn>
                <a:cxn ang="0">
                  <a:pos x="131" y="25"/>
                </a:cxn>
                <a:cxn ang="0">
                  <a:pos x="117" y="23"/>
                </a:cxn>
                <a:cxn ang="0">
                  <a:pos x="84" y="23"/>
                </a:cxn>
                <a:cxn ang="0">
                  <a:pos x="69" y="22"/>
                </a:cxn>
                <a:cxn ang="0">
                  <a:pos x="60" y="22"/>
                </a:cxn>
                <a:cxn ang="0">
                  <a:pos x="60" y="134"/>
                </a:cxn>
                <a:cxn ang="0">
                  <a:pos x="154" y="134"/>
                </a:cxn>
                <a:cxn ang="0">
                  <a:pos x="154" y="155"/>
                </a:cxn>
                <a:cxn ang="0">
                  <a:pos x="60" y="155"/>
                </a:cxn>
                <a:cxn ang="0">
                  <a:pos x="60" y="299"/>
                </a:cxn>
                <a:cxn ang="0">
                  <a:pos x="76" y="299"/>
                </a:cxn>
                <a:cxn ang="0">
                  <a:pos x="94" y="300"/>
                </a:cxn>
                <a:cxn ang="0">
                  <a:pos x="141" y="300"/>
                </a:cxn>
                <a:cxn ang="0">
                  <a:pos x="161" y="298"/>
                </a:cxn>
                <a:cxn ang="0">
                  <a:pos x="176" y="293"/>
                </a:cxn>
                <a:cxn ang="0">
                  <a:pos x="188" y="285"/>
                </a:cxn>
                <a:cxn ang="0">
                  <a:pos x="197" y="272"/>
                </a:cxn>
                <a:cxn ang="0">
                  <a:pos x="200" y="270"/>
                </a:cxn>
                <a:cxn ang="0">
                  <a:pos x="205" y="272"/>
                </a:cxn>
                <a:cxn ang="0">
                  <a:pos x="192" y="324"/>
                </a:cxn>
                <a:cxn ang="0">
                  <a:pos x="12" y="324"/>
                </a:cxn>
                <a:cxn ang="0">
                  <a:pos x="12" y="34"/>
                </a:cxn>
                <a:cxn ang="0">
                  <a:pos x="11" y="20"/>
                </a:cxn>
                <a:cxn ang="0">
                  <a:pos x="7" y="9"/>
                </a:cxn>
                <a:cxn ang="0">
                  <a:pos x="0" y="3"/>
                </a:cxn>
                <a:cxn ang="0">
                  <a:pos x="1" y="0"/>
                </a:cxn>
              </a:cxnLst>
              <a:rect l="0" t="0" r="r" b="b"/>
              <a:pathLst>
                <a:path w="205" h="324">
                  <a:moveTo>
                    <a:pt x="1" y="0"/>
                  </a:moveTo>
                  <a:lnTo>
                    <a:pt x="181" y="0"/>
                  </a:lnTo>
                  <a:lnTo>
                    <a:pt x="182" y="46"/>
                  </a:lnTo>
                  <a:lnTo>
                    <a:pt x="177" y="46"/>
                  </a:lnTo>
                  <a:lnTo>
                    <a:pt x="173" y="37"/>
                  </a:lnTo>
                  <a:lnTo>
                    <a:pt x="164" y="30"/>
                  </a:lnTo>
                  <a:lnTo>
                    <a:pt x="153" y="26"/>
                  </a:lnTo>
                  <a:lnTo>
                    <a:pt x="139" y="25"/>
                  </a:lnTo>
                  <a:lnTo>
                    <a:pt x="131" y="25"/>
                  </a:lnTo>
                  <a:lnTo>
                    <a:pt x="117" y="23"/>
                  </a:lnTo>
                  <a:lnTo>
                    <a:pt x="84" y="23"/>
                  </a:lnTo>
                  <a:lnTo>
                    <a:pt x="69" y="22"/>
                  </a:lnTo>
                  <a:lnTo>
                    <a:pt x="60" y="22"/>
                  </a:lnTo>
                  <a:lnTo>
                    <a:pt x="60" y="134"/>
                  </a:lnTo>
                  <a:lnTo>
                    <a:pt x="154" y="134"/>
                  </a:lnTo>
                  <a:lnTo>
                    <a:pt x="154" y="155"/>
                  </a:lnTo>
                  <a:lnTo>
                    <a:pt x="60" y="155"/>
                  </a:lnTo>
                  <a:lnTo>
                    <a:pt x="60" y="299"/>
                  </a:lnTo>
                  <a:lnTo>
                    <a:pt x="76" y="299"/>
                  </a:lnTo>
                  <a:lnTo>
                    <a:pt x="94" y="300"/>
                  </a:lnTo>
                  <a:lnTo>
                    <a:pt x="141" y="300"/>
                  </a:lnTo>
                  <a:lnTo>
                    <a:pt x="161" y="298"/>
                  </a:lnTo>
                  <a:lnTo>
                    <a:pt x="176" y="293"/>
                  </a:lnTo>
                  <a:lnTo>
                    <a:pt x="188" y="285"/>
                  </a:lnTo>
                  <a:lnTo>
                    <a:pt x="197" y="272"/>
                  </a:lnTo>
                  <a:lnTo>
                    <a:pt x="200" y="270"/>
                  </a:lnTo>
                  <a:lnTo>
                    <a:pt x="205" y="272"/>
                  </a:lnTo>
                  <a:lnTo>
                    <a:pt x="192" y="324"/>
                  </a:lnTo>
                  <a:lnTo>
                    <a:pt x="12" y="324"/>
                  </a:lnTo>
                  <a:lnTo>
                    <a:pt x="12" y="34"/>
                  </a:lnTo>
                  <a:lnTo>
                    <a:pt x="11" y="20"/>
                  </a:lnTo>
                  <a:lnTo>
                    <a:pt x="7"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18"/>
            <p:cNvSpPr>
              <a:spLocks/>
            </p:cNvSpPr>
            <p:nvPr userDrawn="1"/>
          </p:nvSpPr>
          <p:spPr bwMode="auto">
            <a:xfrm>
              <a:off x="2981326" y="1346200"/>
              <a:ext cx="196850" cy="333375"/>
            </a:xfrm>
            <a:custGeom>
              <a:avLst/>
              <a:gdLst/>
              <a:ahLst/>
              <a:cxnLst>
                <a:cxn ang="0">
                  <a:pos x="147" y="2"/>
                </a:cxn>
                <a:cxn ang="0">
                  <a:pos x="192" y="12"/>
                </a:cxn>
                <a:cxn ang="0">
                  <a:pos x="219" y="24"/>
                </a:cxn>
                <a:cxn ang="0">
                  <a:pos x="216" y="96"/>
                </a:cxn>
                <a:cxn ang="0">
                  <a:pos x="211" y="82"/>
                </a:cxn>
                <a:cxn ang="0">
                  <a:pos x="194" y="56"/>
                </a:cxn>
                <a:cxn ang="0">
                  <a:pos x="165" y="35"/>
                </a:cxn>
                <a:cxn ang="0">
                  <a:pos x="124" y="25"/>
                </a:cxn>
                <a:cxn ang="0">
                  <a:pos x="88" y="33"/>
                </a:cxn>
                <a:cxn ang="0">
                  <a:pos x="67" y="53"/>
                </a:cxn>
                <a:cxn ang="0">
                  <a:pos x="57" y="77"/>
                </a:cxn>
                <a:cxn ang="0">
                  <a:pos x="58" y="105"/>
                </a:cxn>
                <a:cxn ang="0">
                  <a:pos x="75" y="132"/>
                </a:cxn>
                <a:cxn ang="0">
                  <a:pos x="112" y="157"/>
                </a:cxn>
                <a:cxn ang="0">
                  <a:pos x="185" y="196"/>
                </a:cxn>
                <a:cxn ang="0">
                  <a:pos x="218" y="221"/>
                </a:cxn>
                <a:cxn ang="0">
                  <a:pos x="240" y="254"/>
                </a:cxn>
                <a:cxn ang="0">
                  <a:pos x="249" y="297"/>
                </a:cxn>
                <a:cxn ang="0">
                  <a:pos x="240" y="342"/>
                </a:cxn>
                <a:cxn ang="0">
                  <a:pos x="214" y="379"/>
                </a:cxn>
                <a:cxn ang="0">
                  <a:pos x="168" y="409"/>
                </a:cxn>
                <a:cxn ang="0">
                  <a:pos x="114" y="420"/>
                </a:cxn>
                <a:cxn ang="0">
                  <a:pos x="59" y="411"/>
                </a:cxn>
                <a:cxn ang="0">
                  <a:pos x="18" y="393"/>
                </a:cxn>
                <a:cxn ang="0">
                  <a:pos x="0" y="302"/>
                </a:cxn>
                <a:cxn ang="0">
                  <a:pos x="6" y="302"/>
                </a:cxn>
                <a:cxn ang="0">
                  <a:pos x="14" y="325"/>
                </a:cxn>
                <a:cxn ang="0">
                  <a:pos x="29" y="352"/>
                </a:cxn>
                <a:cxn ang="0">
                  <a:pos x="53" y="375"/>
                </a:cxn>
                <a:cxn ang="0">
                  <a:pos x="88" y="391"/>
                </a:cxn>
                <a:cxn ang="0">
                  <a:pos x="133" y="391"/>
                </a:cxn>
                <a:cxn ang="0">
                  <a:pos x="170" y="372"/>
                </a:cxn>
                <a:cxn ang="0">
                  <a:pos x="189" y="342"/>
                </a:cxn>
                <a:cxn ang="0">
                  <a:pos x="193" y="313"/>
                </a:cxn>
                <a:cxn ang="0">
                  <a:pos x="185" y="279"/>
                </a:cxn>
                <a:cxn ang="0">
                  <a:pos x="164" y="254"/>
                </a:cxn>
                <a:cxn ang="0">
                  <a:pos x="132" y="234"/>
                </a:cxn>
                <a:cxn ang="0">
                  <a:pos x="92" y="213"/>
                </a:cxn>
                <a:cxn ang="0">
                  <a:pos x="51" y="189"/>
                </a:cxn>
                <a:cxn ang="0">
                  <a:pos x="22" y="162"/>
                </a:cxn>
                <a:cxn ang="0">
                  <a:pos x="7" y="128"/>
                </a:cxn>
                <a:cxn ang="0">
                  <a:pos x="7" y="86"/>
                </a:cxn>
                <a:cxn ang="0">
                  <a:pos x="19" y="56"/>
                </a:cxn>
                <a:cxn ang="0">
                  <a:pos x="38" y="33"/>
                </a:cxn>
                <a:cxn ang="0">
                  <a:pos x="66" y="15"/>
                </a:cxn>
                <a:cxn ang="0">
                  <a:pos x="108" y="2"/>
                </a:cxn>
              </a:cxnLst>
              <a:rect l="0" t="0" r="r" b="b"/>
              <a:pathLst>
                <a:path w="249" h="420">
                  <a:moveTo>
                    <a:pt x="131" y="0"/>
                  </a:moveTo>
                  <a:lnTo>
                    <a:pt x="147" y="2"/>
                  </a:lnTo>
                  <a:lnTo>
                    <a:pt x="168" y="5"/>
                  </a:lnTo>
                  <a:lnTo>
                    <a:pt x="192" y="12"/>
                  </a:lnTo>
                  <a:lnTo>
                    <a:pt x="217" y="24"/>
                  </a:lnTo>
                  <a:lnTo>
                    <a:pt x="219" y="24"/>
                  </a:lnTo>
                  <a:lnTo>
                    <a:pt x="222" y="96"/>
                  </a:lnTo>
                  <a:lnTo>
                    <a:pt x="216" y="96"/>
                  </a:lnTo>
                  <a:lnTo>
                    <a:pt x="216" y="93"/>
                  </a:lnTo>
                  <a:lnTo>
                    <a:pt x="211" y="82"/>
                  </a:lnTo>
                  <a:lnTo>
                    <a:pt x="204" y="69"/>
                  </a:lnTo>
                  <a:lnTo>
                    <a:pt x="194" y="56"/>
                  </a:lnTo>
                  <a:lnTo>
                    <a:pt x="181" y="44"/>
                  </a:lnTo>
                  <a:lnTo>
                    <a:pt x="165" y="35"/>
                  </a:lnTo>
                  <a:lnTo>
                    <a:pt x="146" y="27"/>
                  </a:lnTo>
                  <a:lnTo>
                    <a:pt x="124" y="25"/>
                  </a:lnTo>
                  <a:lnTo>
                    <a:pt x="105" y="27"/>
                  </a:lnTo>
                  <a:lnTo>
                    <a:pt x="88" y="33"/>
                  </a:lnTo>
                  <a:lnTo>
                    <a:pt x="77" y="42"/>
                  </a:lnTo>
                  <a:lnTo>
                    <a:pt x="67" y="53"/>
                  </a:lnTo>
                  <a:lnTo>
                    <a:pt x="60" y="65"/>
                  </a:lnTo>
                  <a:lnTo>
                    <a:pt x="57" y="77"/>
                  </a:lnTo>
                  <a:lnTo>
                    <a:pt x="55" y="89"/>
                  </a:lnTo>
                  <a:lnTo>
                    <a:pt x="58" y="105"/>
                  </a:lnTo>
                  <a:lnTo>
                    <a:pt x="64" y="119"/>
                  </a:lnTo>
                  <a:lnTo>
                    <a:pt x="75" y="132"/>
                  </a:lnTo>
                  <a:lnTo>
                    <a:pt x="91" y="144"/>
                  </a:lnTo>
                  <a:lnTo>
                    <a:pt x="112" y="157"/>
                  </a:lnTo>
                  <a:lnTo>
                    <a:pt x="147" y="175"/>
                  </a:lnTo>
                  <a:lnTo>
                    <a:pt x="185" y="196"/>
                  </a:lnTo>
                  <a:lnTo>
                    <a:pt x="203" y="208"/>
                  </a:lnTo>
                  <a:lnTo>
                    <a:pt x="218" y="221"/>
                  </a:lnTo>
                  <a:lnTo>
                    <a:pt x="230" y="236"/>
                  </a:lnTo>
                  <a:lnTo>
                    <a:pt x="240" y="254"/>
                  </a:lnTo>
                  <a:lnTo>
                    <a:pt x="246" y="274"/>
                  </a:lnTo>
                  <a:lnTo>
                    <a:pt x="249" y="297"/>
                  </a:lnTo>
                  <a:lnTo>
                    <a:pt x="246" y="321"/>
                  </a:lnTo>
                  <a:lnTo>
                    <a:pt x="240" y="342"/>
                  </a:lnTo>
                  <a:lnTo>
                    <a:pt x="230" y="361"/>
                  </a:lnTo>
                  <a:lnTo>
                    <a:pt x="214" y="379"/>
                  </a:lnTo>
                  <a:lnTo>
                    <a:pt x="193" y="396"/>
                  </a:lnTo>
                  <a:lnTo>
                    <a:pt x="168" y="409"/>
                  </a:lnTo>
                  <a:lnTo>
                    <a:pt x="143" y="418"/>
                  </a:lnTo>
                  <a:lnTo>
                    <a:pt x="114" y="420"/>
                  </a:lnTo>
                  <a:lnTo>
                    <a:pt x="85" y="416"/>
                  </a:lnTo>
                  <a:lnTo>
                    <a:pt x="59" y="411"/>
                  </a:lnTo>
                  <a:lnTo>
                    <a:pt x="37" y="402"/>
                  </a:lnTo>
                  <a:lnTo>
                    <a:pt x="18" y="393"/>
                  </a:lnTo>
                  <a:lnTo>
                    <a:pt x="2" y="385"/>
                  </a:lnTo>
                  <a:lnTo>
                    <a:pt x="0" y="302"/>
                  </a:lnTo>
                  <a:lnTo>
                    <a:pt x="6" y="301"/>
                  </a:lnTo>
                  <a:lnTo>
                    <a:pt x="6" y="302"/>
                  </a:lnTo>
                  <a:lnTo>
                    <a:pt x="9" y="313"/>
                  </a:lnTo>
                  <a:lnTo>
                    <a:pt x="14" y="325"/>
                  </a:lnTo>
                  <a:lnTo>
                    <a:pt x="21" y="337"/>
                  </a:lnTo>
                  <a:lnTo>
                    <a:pt x="29" y="352"/>
                  </a:lnTo>
                  <a:lnTo>
                    <a:pt x="40" y="363"/>
                  </a:lnTo>
                  <a:lnTo>
                    <a:pt x="53" y="375"/>
                  </a:lnTo>
                  <a:lnTo>
                    <a:pt x="70" y="385"/>
                  </a:lnTo>
                  <a:lnTo>
                    <a:pt x="88" y="391"/>
                  </a:lnTo>
                  <a:lnTo>
                    <a:pt x="111" y="393"/>
                  </a:lnTo>
                  <a:lnTo>
                    <a:pt x="133" y="391"/>
                  </a:lnTo>
                  <a:lnTo>
                    <a:pt x="153" y="383"/>
                  </a:lnTo>
                  <a:lnTo>
                    <a:pt x="170" y="372"/>
                  </a:lnTo>
                  <a:lnTo>
                    <a:pt x="180" y="358"/>
                  </a:lnTo>
                  <a:lnTo>
                    <a:pt x="189" y="342"/>
                  </a:lnTo>
                  <a:lnTo>
                    <a:pt x="192" y="327"/>
                  </a:lnTo>
                  <a:lnTo>
                    <a:pt x="193" y="313"/>
                  </a:lnTo>
                  <a:lnTo>
                    <a:pt x="191" y="294"/>
                  </a:lnTo>
                  <a:lnTo>
                    <a:pt x="185" y="279"/>
                  </a:lnTo>
                  <a:lnTo>
                    <a:pt x="177" y="266"/>
                  </a:lnTo>
                  <a:lnTo>
                    <a:pt x="164" y="254"/>
                  </a:lnTo>
                  <a:lnTo>
                    <a:pt x="150" y="244"/>
                  </a:lnTo>
                  <a:lnTo>
                    <a:pt x="132" y="234"/>
                  </a:lnTo>
                  <a:lnTo>
                    <a:pt x="112" y="224"/>
                  </a:lnTo>
                  <a:lnTo>
                    <a:pt x="92" y="213"/>
                  </a:lnTo>
                  <a:lnTo>
                    <a:pt x="70" y="201"/>
                  </a:lnTo>
                  <a:lnTo>
                    <a:pt x="51" y="189"/>
                  </a:lnTo>
                  <a:lnTo>
                    <a:pt x="35" y="177"/>
                  </a:lnTo>
                  <a:lnTo>
                    <a:pt x="22" y="162"/>
                  </a:lnTo>
                  <a:lnTo>
                    <a:pt x="13" y="147"/>
                  </a:lnTo>
                  <a:lnTo>
                    <a:pt x="7" y="128"/>
                  </a:lnTo>
                  <a:lnTo>
                    <a:pt x="6" y="106"/>
                  </a:lnTo>
                  <a:lnTo>
                    <a:pt x="7" y="86"/>
                  </a:lnTo>
                  <a:lnTo>
                    <a:pt x="13" y="70"/>
                  </a:lnTo>
                  <a:lnTo>
                    <a:pt x="19" y="56"/>
                  </a:lnTo>
                  <a:lnTo>
                    <a:pt x="28" y="44"/>
                  </a:lnTo>
                  <a:lnTo>
                    <a:pt x="38" y="33"/>
                  </a:lnTo>
                  <a:lnTo>
                    <a:pt x="47" y="25"/>
                  </a:lnTo>
                  <a:lnTo>
                    <a:pt x="66" y="15"/>
                  </a:lnTo>
                  <a:lnTo>
                    <a:pt x="86" y="7"/>
                  </a:lnTo>
                  <a:lnTo>
                    <a:pt x="108" y="2"/>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19"/>
            <p:cNvSpPr>
              <a:spLocks/>
            </p:cNvSpPr>
            <p:nvPr userDrawn="1"/>
          </p:nvSpPr>
          <p:spPr bwMode="auto">
            <a:xfrm>
              <a:off x="3598863" y="1414463"/>
              <a:ext cx="155575" cy="261938"/>
            </a:xfrm>
            <a:custGeom>
              <a:avLst/>
              <a:gdLst/>
              <a:ahLst/>
              <a:cxnLst>
                <a:cxn ang="0">
                  <a:pos x="116" y="0"/>
                </a:cxn>
                <a:cxn ang="0">
                  <a:pos x="153" y="7"/>
                </a:cxn>
                <a:cxn ang="0">
                  <a:pos x="173" y="19"/>
                </a:cxn>
                <a:cxn ang="0">
                  <a:pos x="171" y="76"/>
                </a:cxn>
                <a:cxn ang="0">
                  <a:pos x="167" y="65"/>
                </a:cxn>
                <a:cxn ang="0">
                  <a:pos x="155" y="45"/>
                </a:cxn>
                <a:cxn ang="0">
                  <a:pos x="132" y="29"/>
                </a:cxn>
                <a:cxn ang="0">
                  <a:pos x="99" y="22"/>
                </a:cxn>
                <a:cxn ang="0">
                  <a:pos x="68" y="29"/>
                </a:cxn>
                <a:cxn ang="0">
                  <a:pos x="52" y="48"/>
                </a:cxn>
                <a:cxn ang="0">
                  <a:pos x="46" y="70"/>
                </a:cxn>
                <a:cxn ang="0">
                  <a:pos x="52" y="92"/>
                </a:cxn>
                <a:cxn ang="0">
                  <a:pos x="72" y="110"/>
                </a:cxn>
                <a:cxn ang="0">
                  <a:pos x="108" y="130"/>
                </a:cxn>
                <a:cxn ang="0">
                  <a:pos x="134" y="144"/>
                </a:cxn>
                <a:cxn ang="0">
                  <a:pos x="165" y="165"/>
                </a:cxn>
                <a:cxn ang="0">
                  <a:pos x="188" y="194"/>
                </a:cxn>
                <a:cxn ang="0">
                  <a:pos x="197" y="234"/>
                </a:cxn>
                <a:cxn ang="0">
                  <a:pos x="185" y="280"/>
                </a:cxn>
                <a:cxn ang="0">
                  <a:pos x="153" y="312"/>
                </a:cxn>
                <a:cxn ang="0">
                  <a:pos x="112" y="328"/>
                </a:cxn>
                <a:cxn ang="0">
                  <a:pos x="67" y="328"/>
                </a:cxn>
                <a:cxn ang="0">
                  <a:pos x="29" y="316"/>
                </a:cxn>
                <a:cxn ang="0">
                  <a:pos x="2" y="302"/>
                </a:cxn>
                <a:cxn ang="0">
                  <a:pos x="4" y="236"/>
                </a:cxn>
                <a:cxn ang="0">
                  <a:pos x="9" y="250"/>
                </a:cxn>
                <a:cxn ang="0">
                  <a:pos x="23" y="275"/>
                </a:cxn>
                <a:cxn ang="0">
                  <a:pos x="49" y="296"/>
                </a:cxn>
                <a:cxn ang="0">
                  <a:pos x="87" y="307"/>
                </a:cxn>
                <a:cxn ang="0">
                  <a:pos x="121" y="299"/>
                </a:cxn>
                <a:cxn ang="0">
                  <a:pos x="144" y="276"/>
                </a:cxn>
                <a:cxn ang="0">
                  <a:pos x="151" y="254"/>
                </a:cxn>
                <a:cxn ang="0">
                  <a:pos x="148" y="230"/>
                </a:cxn>
                <a:cxn ang="0">
                  <a:pos x="134" y="207"/>
                </a:cxn>
                <a:cxn ang="0">
                  <a:pos x="108" y="189"/>
                </a:cxn>
                <a:cxn ang="0">
                  <a:pos x="75" y="171"/>
                </a:cxn>
                <a:cxn ang="0">
                  <a:pos x="36" y="149"/>
                </a:cxn>
                <a:cxn ang="0">
                  <a:pos x="13" y="121"/>
                </a:cxn>
                <a:cxn ang="0">
                  <a:pos x="4" y="83"/>
                </a:cxn>
                <a:cxn ang="0">
                  <a:pos x="15" y="43"/>
                </a:cxn>
                <a:cxn ang="0">
                  <a:pos x="45" y="15"/>
                </a:cxn>
                <a:cxn ang="0">
                  <a:pos x="82" y="2"/>
                </a:cxn>
              </a:cxnLst>
              <a:rect l="0" t="0" r="r" b="b"/>
              <a:pathLst>
                <a:path w="197" h="330">
                  <a:moveTo>
                    <a:pt x="103" y="0"/>
                  </a:moveTo>
                  <a:lnTo>
                    <a:pt x="116" y="0"/>
                  </a:lnTo>
                  <a:lnTo>
                    <a:pt x="134" y="3"/>
                  </a:lnTo>
                  <a:lnTo>
                    <a:pt x="153" y="7"/>
                  </a:lnTo>
                  <a:lnTo>
                    <a:pt x="172" y="17"/>
                  </a:lnTo>
                  <a:lnTo>
                    <a:pt x="173" y="19"/>
                  </a:lnTo>
                  <a:lnTo>
                    <a:pt x="177" y="75"/>
                  </a:lnTo>
                  <a:lnTo>
                    <a:pt x="171" y="76"/>
                  </a:lnTo>
                  <a:lnTo>
                    <a:pt x="171" y="74"/>
                  </a:lnTo>
                  <a:lnTo>
                    <a:pt x="167" y="65"/>
                  </a:lnTo>
                  <a:lnTo>
                    <a:pt x="162" y="56"/>
                  </a:lnTo>
                  <a:lnTo>
                    <a:pt x="155" y="45"/>
                  </a:lnTo>
                  <a:lnTo>
                    <a:pt x="145" y="37"/>
                  </a:lnTo>
                  <a:lnTo>
                    <a:pt x="132" y="29"/>
                  </a:lnTo>
                  <a:lnTo>
                    <a:pt x="116" y="24"/>
                  </a:lnTo>
                  <a:lnTo>
                    <a:pt x="99" y="22"/>
                  </a:lnTo>
                  <a:lnTo>
                    <a:pt x="82" y="23"/>
                  </a:lnTo>
                  <a:lnTo>
                    <a:pt x="68" y="29"/>
                  </a:lnTo>
                  <a:lnTo>
                    <a:pt x="59" y="37"/>
                  </a:lnTo>
                  <a:lnTo>
                    <a:pt x="52" y="48"/>
                  </a:lnTo>
                  <a:lnTo>
                    <a:pt x="47" y="59"/>
                  </a:lnTo>
                  <a:lnTo>
                    <a:pt x="46" y="70"/>
                  </a:lnTo>
                  <a:lnTo>
                    <a:pt x="47" y="82"/>
                  </a:lnTo>
                  <a:lnTo>
                    <a:pt x="52" y="92"/>
                  </a:lnTo>
                  <a:lnTo>
                    <a:pt x="60" y="102"/>
                  </a:lnTo>
                  <a:lnTo>
                    <a:pt x="72" y="110"/>
                  </a:lnTo>
                  <a:lnTo>
                    <a:pt x="87" y="119"/>
                  </a:lnTo>
                  <a:lnTo>
                    <a:pt x="108" y="130"/>
                  </a:lnTo>
                  <a:lnTo>
                    <a:pt x="116" y="135"/>
                  </a:lnTo>
                  <a:lnTo>
                    <a:pt x="134" y="144"/>
                  </a:lnTo>
                  <a:lnTo>
                    <a:pt x="151" y="155"/>
                  </a:lnTo>
                  <a:lnTo>
                    <a:pt x="165" y="165"/>
                  </a:lnTo>
                  <a:lnTo>
                    <a:pt x="178" y="178"/>
                  </a:lnTo>
                  <a:lnTo>
                    <a:pt x="188" y="194"/>
                  </a:lnTo>
                  <a:lnTo>
                    <a:pt x="194" y="213"/>
                  </a:lnTo>
                  <a:lnTo>
                    <a:pt x="197" y="234"/>
                  </a:lnTo>
                  <a:lnTo>
                    <a:pt x="193" y="257"/>
                  </a:lnTo>
                  <a:lnTo>
                    <a:pt x="185" y="280"/>
                  </a:lnTo>
                  <a:lnTo>
                    <a:pt x="171" y="299"/>
                  </a:lnTo>
                  <a:lnTo>
                    <a:pt x="153" y="312"/>
                  </a:lnTo>
                  <a:lnTo>
                    <a:pt x="133" y="322"/>
                  </a:lnTo>
                  <a:lnTo>
                    <a:pt x="112" y="328"/>
                  </a:lnTo>
                  <a:lnTo>
                    <a:pt x="91" y="330"/>
                  </a:lnTo>
                  <a:lnTo>
                    <a:pt x="67" y="328"/>
                  </a:lnTo>
                  <a:lnTo>
                    <a:pt x="47" y="323"/>
                  </a:lnTo>
                  <a:lnTo>
                    <a:pt x="29" y="316"/>
                  </a:lnTo>
                  <a:lnTo>
                    <a:pt x="3" y="303"/>
                  </a:lnTo>
                  <a:lnTo>
                    <a:pt x="2" y="302"/>
                  </a:lnTo>
                  <a:lnTo>
                    <a:pt x="0" y="236"/>
                  </a:lnTo>
                  <a:lnTo>
                    <a:pt x="4" y="236"/>
                  </a:lnTo>
                  <a:lnTo>
                    <a:pt x="4" y="239"/>
                  </a:lnTo>
                  <a:lnTo>
                    <a:pt x="9" y="250"/>
                  </a:lnTo>
                  <a:lnTo>
                    <a:pt x="15" y="262"/>
                  </a:lnTo>
                  <a:lnTo>
                    <a:pt x="23" y="275"/>
                  </a:lnTo>
                  <a:lnTo>
                    <a:pt x="35" y="287"/>
                  </a:lnTo>
                  <a:lnTo>
                    <a:pt x="49" y="296"/>
                  </a:lnTo>
                  <a:lnTo>
                    <a:pt x="66" y="303"/>
                  </a:lnTo>
                  <a:lnTo>
                    <a:pt x="87" y="307"/>
                  </a:lnTo>
                  <a:lnTo>
                    <a:pt x="106" y="305"/>
                  </a:lnTo>
                  <a:lnTo>
                    <a:pt x="121" y="299"/>
                  </a:lnTo>
                  <a:lnTo>
                    <a:pt x="134" y="289"/>
                  </a:lnTo>
                  <a:lnTo>
                    <a:pt x="144" y="276"/>
                  </a:lnTo>
                  <a:lnTo>
                    <a:pt x="148" y="264"/>
                  </a:lnTo>
                  <a:lnTo>
                    <a:pt x="151" y="254"/>
                  </a:lnTo>
                  <a:lnTo>
                    <a:pt x="151" y="247"/>
                  </a:lnTo>
                  <a:lnTo>
                    <a:pt x="148" y="230"/>
                  </a:lnTo>
                  <a:lnTo>
                    <a:pt x="144" y="217"/>
                  </a:lnTo>
                  <a:lnTo>
                    <a:pt x="134" y="207"/>
                  </a:lnTo>
                  <a:lnTo>
                    <a:pt x="122" y="198"/>
                  </a:lnTo>
                  <a:lnTo>
                    <a:pt x="108" y="189"/>
                  </a:lnTo>
                  <a:lnTo>
                    <a:pt x="91" y="181"/>
                  </a:lnTo>
                  <a:lnTo>
                    <a:pt x="75" y="171"/>
                  </a:lnTo>
                  <a:lnTo>
                    <a:pt x="54" y="161"/>
                  </a:lnTo>
                  <a:lnTo>
                    <a:pt x="36" y="149"/>
                  </a:lnTo>
                  <a:lnTo>
                    <a:pt x="22" y="136"/>
                  </a:lnTo>
                  <a:lnTo>
                    <a:pt x="13" y="121"/>
                  </a:lnTo>
                  <a:lnTo>
                    <a:pt x="6" y="103"/>
                  </a:lnTo>
                  <a:lnTo>
                    <a:pt x="4" y="83"/>
                  </a:lnTo>
                  <a:lnTo>
                    <a:pt x="8" y="62"/>
                  </a:lnTo>
                  <a:lnTo>
                    <a:pt x="15" y="43"/>
                  </a:lnTo>
                  <a:lnTo>
                    <a:pt x="28" y="28"/>
                  </a:lnTo>
                  <a:lnTo>
                    <a:pt x="45" y="15"/>
                  </a:lnTo>
                  <a:lnTo>
                    <a:pt x="62" y="6"/>
                  </a:lnTo>
                  <a:lnTo>
                    <a:pt x="82" y="2"/>
                  </a:lnTo>
                  <a:lnTo>
                    <a:pt x="10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20"/>
            <p:cNvSpPr>
              <a:spLocks/>
            </p:cNvSpPr>
            <p:nvPr userDrawn="1"/>
          </p:nvSpPr>
          <p:spPr bwMode="auto">
            <a:xfrm>
              <a:off x="3795713" y="1414463"/>
              <a:ext cx="157163" cy="261938"/>
            </a:xfrm>
            <a:custGeom>
              <a:avLst/>
              <a:gdLst/>
              <a:ahLst/>
              <a:cxnLst>
                <a:cxn ang="0">
                  <a:pos x="117" y="0"/>
                </a:cxn>
                <a:cxn ang="0">
                  <a:pos x="154" y="7"/>
                </a:cxn>
                <a:cxn ang="0">
                  <a:pos x="174" y="19"/>
                </a:cxn>
                <a:cxn ang="0">
                  <a:pos x="171" y="76"/>
                </a:cxn>
                <a:cxn ang="0">
                  <a:pos x="168" y="65"/>
                </a:cxn>
                <a:cxn ang="0">
                  <a:pos x="156" y="45"/>
                </a:cxn>
                <a:cxn ang="0">
                  <a:pos x="134" y="29"/>
                </a:cxn>
                <a:cxn ang="0">
                  <a:pos x="99" y="22"/>
                </a:cxn>
                <a:cxn ang="0">
                  <a:pos x="69" y="29"/>
                </a:cxn>
                <a:cxn ang="0">
                  <a:pos x="51" y="48"/>
                </a:cxn>
                <a:cxn ang="0">
                  <a:pos x="46" y="70"/>
                </a:cxn>
                <a:cxn ang="0">
                  <a:pos x="52" y="92"/>
                </a:cxn>
                <a:cxn ang="0">
                  <a:pos x="72" y="110"/>
                </a:cxn>
                <a:cxn ang="0">
                  <a:pos x="110" y="130"/>
                </a:cxn>
                <a:cxn ang="0">
                  <a:pos x="135" y="144"/>
                </a:cxn>
                <a:cxn ang="0">
                  <a:pos x="167" y="165"/>
                </a:cxn>
                <a:cxn ang="0">
                  <a:pos x="189" y="194"/>
                </a:cxn>
                <a:cxn ang="0">
                  <a:pos x="198" y="234"/>
                </a:cxn>
                <a:cxn ang="0">
                  <a:pos x="191" y="269"/>
                </a:cxn>
                <a:cxn ang="0">
                  <a:pos x="170" y="299"/>
                </a:cxn>
                <a:cxn ang="0">
                  <a:pos x="135" y="322"/>
                </a:cxn>
                <a:cxn ang="0">
                  <a:pos x="92" y="330"/>
                </a:cxn>
                <a:cxn ang="0">
                  <a:pos x="48" y="323"/>
                </a:cxn>
                <a:cxn ang="0">
                  <a:pos x="15" y="309"/>
                </a:cxn>
                <a:cxn ang="0">
                  <a:pos x="3" y="302"/>
                </a:cxn>
                <a:cxn ang="0">
                  <a:pos x="6" y="236"/>
                </a:cxn>
                <a:cxn ang="0">
                  <a:pos x="10" y="250"/>
                </a:cxn>
                <a:cxn ang="0">
                  <a:pos x="24" y="275"/>
                </a:cxn>
                <a:cxn ang="0">
                  <a:pos x="49" y="296"/>
                </a:cxn>
                <a:cxn ang="0">
                  <a:pos x="89" y="307"/>
                </a:cxn>
                <a:cxn ang="0">
                  <a:pos x="122" y="299"/>
                </a:cxn>
                <a:cxn ang="0">
                  <a:pos x="144" y="276"/>
                </a:cxn>
                <a:cxn ang="0">
                  <a:pos x="152" y="254"/>
                </a:cxn>
                <a:cxn ang="0">
                  <a:pos x="150" y="230"/>
                </a:cxn>
                <a:cxn ang="0">
                  <a:pos x="136" y="207"/>
                </a:cxn>
                <a:cxn ang="0">
                  <a:pos x="110" y="189"/>
                </a:cxn>
                <a:cxn ang="0">
                  <a:pos x="75" y="171"/>
                </a:cxn>
                <a:cxn ang="0">
                  <a:pos x="38" y="149"/>
                </a:cxn>
                <a:cxn ang="0">
                  <a:pos x="13" y="121"/>
                </a:cxn>
                <a:cxn ang="0">
                  <a:pos x="5" y="83"/>
                </a:cxn>
                <a:cxn ang="0">
                  <a:pos x="17" y="43"/>
                </a:cxn>
                <a:cxn ang="0">
                  <a:pos x="45" y="15"/>
                </a:cxn>
                <a:cxn ang="0">
                  <a:pos x="84" y="2"/>
                </a:cxn>
              </a:cxnLst>
              <a:rect l="0" t="0" r="r" b="b"/>
              <a:pathLst>
                <a:path w="198" h="330">
                  <a:moveTo>
                    <a:pt x="105" y="0"/>
                  </a:moveTo>
                  <a:lnTo>
                    <a:pt x="117" y="0"/>
                  </a:lnTo>
                  <a:lnTo>
                    <a:pt x="135" y="3"/>
                  </a:lnTo>
                  <a:lnTo>
                    <a:pt x="154" y="7"/>
                  </a:lnTo>
                  <a:lnTo>
                    <a:pt x="174" y="17"/>
                  </a:lnTo>
                  <a:lnTo>
                    <a:pt x="174" y="19"/>
                  </a:lnTo>
                  <a:lnTo>
                    <a:pt x="176" y="75"/>
                  </a:lnTo>
                  <a:lnTo>
                    <a:pt x="171" y="76"/>
                  </a:lnTo>
                  <a:lnTo>
                    <a:pt x="170" y="74"/>
                  </a:lnTo>
                  <a:lnTo>
                    <a:pt x="168" y="65"/>
                  </a:lnTo>
                  <a:lnTo>
                    <a:pt x="163" y="56"/>
                  </a:lnTo>
                  <a:lnTo>
                    <a:pt x="156" y="45"/>
                  </a:lnTo>
                  <a:lnTo>
                    <a:pt x="145" y="37"/>
                  </a:lnTo>
                  <a:lnTo>
                    <a:pt x="134" y="29"/>
                  </a:lnTo>
                  <a:lnTo>
                    <a:pt x="118" y="24"/>
                  </a:lnTo>
                  <a:lnTo>
                    <a:pt x="99" y="22"/>
                  </a:lnTo>
                  <a:lnTo>
                    <a:pt x="82" y="23"/>
                  </a:lnTo>
                  <a:lnTo>
                    <a:pt x="69" y="29"/>
                  </a:lnTo>
                  <a:lnTo>
                    <a:pt x="58" y="37"/>
                  </a:lnTo>
                  <a:lnTo>
                    <a:pt x="51" y="48"/>
                  </a:lnTo>
                  <a:lnTo>
                    <a:pt x="48" y="59"/>
                  </a:lnTo>
                  <a:lnTo>
                    <a:pt x="46" y="70"/>
                  </a:lnTo>
                  <a:lnTo>
                    <a:pt x="48" y="82"/>
                  </a:lnTo>
                  <a:lnTo>
                    <a:pt x="52" y="92"/>
                  </a:lnTo>
                  <a:lnTo>
                    <a:pt x="60" y="102"/>
                  </a:lnTo>
                  <a:lnTo>
                    <a:pt x="72" y="110"/>
                  </a:lnTo>
                  <a:lnTo>
                    <a:pt x="89" y="119"/>
                  </a:lnTo>
                  <a:lnTo>
                    <a:pt x="110" y="130"/>
                  </a:lnTo>
                  <a:lnTo>
                    <a:pt x="117" y="135"/>
                  </a:lnTo>
                  <a:lnTo>
                    <a:pt x="135" y="144"/>
                  </a:lnTo>
                  <a:lnTo>
                    <a:pt x="151" y="155"/>
                  </a:lnTo>
                  <a:lnTo>
                    <a:pt x="167" y="165"/>
                  </a:lnTo>
                  <a:lnTo>
                    <a:pt x="179" y="178"/>
                  </a:lnTo>
                  <a:lnTo>
                    <a:pt x="189" y="194"/>
                  </a:lnTo>
                  <a:lnTo>
                    <a:pt x="196" y="213"/>
                  </a:lnTo>
                  <a:lnTo>
                    <a:pt x="198" y="234"/>
                  </a:lnTo>
                  <a:lnTo>
                    <a:pt x="197" y="251"/>
                  </a:lnTo>
                  <a:lnTo>
                    <a:pt x="191" y="269"/>
                  </a:lnTo>
                  <a:lnTo>
                    <a:pt x="183" y="284"/>
                  </a:lnTo>
                  <a:lnTo>
                    <a:pt x="170" y="299"/>
                  </a:lnTo>
                  <a:lnTo>
                    <a:pt x="154" y="312"/>
                  </a:lnTo>
                  <a:lnTo>
                    <a:pt x="135" y="322"/>
                  </a:lnTo>
                  <a:lnTo>
                    <a:pt x="113" y="328"/>
                  </a:lnTo>
                  <a:lnTo>
                    <a:pt x="92" y="330"/>
                  </a:lnTo>
                  <a:lnTo>
                    <a:pt x="69" y="328"/>
                  </a:lnTo>
                  <a:lnTo>
                    <a:pt x="48" y="323"/>
                  </a:lnTo>
                  <a:lnTo>
                    <a:pt x="30" y="316"/>
                  </a:lnTo>
                  <a:lnTo>
                    <a:pt x="15" y="309"/>
                  </a:lnTo>
                  <a:lnTo>
                    <a:pt x="3" y="303"/>
                  </a:lnTo>
                  <a:lnTo>
                    <a:pt x="3" y="302"/>
                  </a:lnTo>
                  <a:lnTo>
                    <a:pt x="0" y="236"/>
                  </a:lnTo>
                  <a:lnTo>
                    <a:pt x="6" y="236"/>
                  </a:lnTo>
                  <a:lnTo>
                    <a:pt x="6" y="239"/>
                  </a:lnTo>
                  <a:lnTo>
                    <a:pt x="10" y="250"/>
                  </a:lnTo>
                  <a:lnTo>
                    <a:pt x="16" y="262"/>
                  </a:lnTo>
                  <a:lnTo>
                    <a:pt x="24" y="275"/>
                  </a:lnTo>
                  <a:lnTo>
                    <a:pt x="35" y="287"/>
                  </a:lnTo>
                  <a:lnTo>
                    <a:pt x="49" y="296"/>
                  </a:lnTo>
                  <a:lnTo>
                    <a:pt x="68" y="303"/>
                  </a:lnTo>
                  <a:lnTo>
                    <a:pt x="89" y="307"/>
                  </a:lnTo>
                  <a:lnTo>
                    <a:pt x="106" y="305"/>
                  </a:lnTo>
                  <a:lnTo>
                    <a:pt x="122" y="299"/>
                  </a:lnTo>
                  <a:lnTo>
                    <a:pt x="135" y="289"/>
                  </a:lnTo>
                  <a:lnTo>
                    <a:pt x="144" y="276"/>
                  </a:lnTo>
                  <a:lnTo>
                    <a:pt x="150" y="264"/>
                  </a:lnTo>
                  <a:lnTo>
                    <a:pt x="152" y="254"/>
                  </a:lnTo>
                  <a:lnTo>
                    <a:pt x="152" y="247"/>
                  </a:lnTo>
                  <a:lnTo>
                    <a:pt x="150" y="230"/>
                  </a:lnTo>
                  <a:lnTo>
                    <a:pt x="145" y="217"/>
                  </a:lnTo>
                  <a:lnTo>
                    <a:pt x="136" y="207"/>
                  </a:lnTo>
                  <a:lnTo>
                    <a:pt x="124" y="198"/>
                  </a:lnTo>
                  <a:lnTo>
                    <a:pt x="110" y="189"/>
                  </a:lnTo>
                  <a:lnTo>
                    <a:pt x="92" y="181"/>
                  </a:lnTo>
                  <a:lnTo>
                    <a:pt x="75" y="171"/>
                  </a:lnTo>
                  <a:lnTo>
                    <a:pt x="55" y="161"/>
                  </a:lnTo>
                  <a:lnTo>
                    <a:pt x="38" y="149"/>
                  </a:lnTo>
                  <a:lnTo>
                    <a:pt x="24" y="136"/>
                  </a:lnTo>
                  <a:lnTo>
                    <a:pt x="13" y="121"/>
                  </a:lnTo>
                  <a:lnTo>
                    <a:pt x="7" y="103"/>
                  </a:lnTo>
                  <a:lnTo>
                    <a:pt x="5" y="83"/>
                  </a:lnTo>
                  <a:lnTo>
                    <a:pt x="9" y="62"/>
                  </a:lnTo>
                  <a:lnTo>
                    <a:pt x="17" y="43"/>
                  </a:lnTo>
                  <a:lnTo>
                    <a:pt x="30" y="28"/>
                  </a:lnTo>
                  <a:lnTo>
                    <a:pt x="45" y="15"/>
                  </a:lnTo>
                  <a:lnTo>
                    <a:pt x="64" y="6"/>
                  </a:lnTo>
                  <a:lnTo>
                    <a:pt x="84" y="2"/>
                  </a:lnTo>
                  <a:lnTo>
                    <a:pt x="10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21"/>
            <p:cNvSpPr>
              <a:spLocks/>
            </p:cNvSpPr>
            <p:nvPr userDrawn="1"/>
          </p:nvSpPr>
          <p:spPr bwMode="auto">
            <a:xfrm>
              <a:off x="3221038" y="1416050"/>
              <a:ext cx="196850" cy="261938"/>
            </a:xfrm>
            <a:custGeom>
              <a:avLst/>
              <a:gdLst/>
              <a:ahLst/>
              <a:cxnLst>
                <a:cxn ang="0">
                  <a:pos x="246" y="0"/>
                </a:cxn>
                <a:cxn ang="0">
                  <a:pos x="246" y="222"/>
                </a:cxn>
                <a:cxn ang="0">
                  <a:pos x="244" y="247"/>
                </a:cxn>
                <a:cxn ang="0">
                  <a:pos x="239" y="268"/>
                </a:cxn>
                <a:cxn ang="0">
                  <a:pos x="231" y="285"/>
                </a:cxn>
                <a:cxn ang="0">
                  <a:pos x="220" y="299"/>
                </a:cxn>
                <a:cxn ang="0">
                  <a:pos x="207" y="310"/>
                </a:cxn>
                <a:cxn ang="0">
                  <a:pos x="194" y="317"/>
                </a:cxn>
                <a:cxn ang="0">
                  <a:pos x="181" y="323"/>
                </a:cxn>
                <a:cxn ang="0">
                  <a:pos x="167" y="326"/>
                </a:cxn>
                <a:cxn ang="0">
                  <a:pos x="155" y="328"/>
                </a:cxn>
                <a:cxn ang="0">
                  <a:pos x="145" y="330"/>
                </a:cxn>
                <a:cxn ang="0">
                  <a:pos x="123" y="330"/>
                </a:cxn>
                <a:cxn ang="0">
                  <a:pos x="107" y="328"/>
                </a:cxn>
                <a:cxn ang="0">
                  <a:pos x="77" y="321"/>
                </a:cxn>
                <a:cxn ang="0">
                  <a:pos x="62" y="314"/>
                </a:cxn>
                <a:cxn ang="0">
                  <a:pos x="48" y="306"/>
                </a:cxn>
                <a:cxn ang="0">
                  <a:pos x="36" y="294"/>
                </a:cxn>
                <a:cxn ang="0">
                  <a:pos x="27" y="279"/>
                </a:cxn>
                <a:cxn ang="0">
                  <a:pos x="20" y="260"/>
                </a:cxn>
                <a:cxn ang="0">
                  <a:pos x="14" y="238"/>
                </a:cxn>
                <a:cxn ang="0">
                  <a:pos x="13" y="211"/>
                </a:cxn>
                <a:cxn ang="0">
                  <a:pos x="13" y="35"/>
                </a:cxn>
                <a:cxn ang="0">
                  <a:pos x="12" y="22"/>
                </a:cxn>
                <a:cxn ang="0">
                  <a:pos x="8" y="13"/>
                </a:cxn>
                <a:cxn ang="0">
                  <a:pos x="0" y="4"/>
                </a:cxn>
                <a:cxn ang="0">
                  <a:pos x="0" y="1"/>
                </a:cxn>
                <a:cxn ang="0">
                  <a:pos x="64" y="1"/>
                </a:cxn>
                <a:cxn ang="0">
                  <a:pos x="62" y="211"/>
                </a:cxn>
                <a:cxn ang="0">
                  <a:pos x="64" y="231"/>
                </a:cxn>
                <a:cxn ang="0">
                  <a:pos x="66" y="248"/>
                </a:cxn>
                <a:cxn ang="0">
                  <a:pos x="71" y="265"/>
                </a:cxn>
                <a:cxn ang="0">
                  <a:pos x="78" y="279"/>
                </a:cxn>
                <a:cxn ang="0">
                  <a:pos x="87" y="290"/>
                </a:cxn>
                <a:cxn ang="0">
                  <a:pos x="100" y="298"/>
                </a:cxn>
                <a:cxn ang="0">
                  <a:pos x="118" y="303"/>
                </a:cxn>
                <a:cxn ang="0">
                  <a:pos x="139" y="305"/>
                </a:cxn>
                <a:cxn ang="0">
                  <a:pos x="161" y="303"/>
                </a:cxn>
                <a:cxn ang="0">
                  <a:pos x="179" y="297"/>
                </a:cxn>
                <a:cxn ang="0">
                  <a:pos x="193" y="288"/>
                </a:cxn>
                <a:cxn ang="0">
                  <a:pos x="204" y="277"/>
                </a:cxn>
                <a:cxn ang="0">
                  <a:pos x="211" y="264"/>
                </a:cxn>
                <a:cxn ang="0">
                  <a:pos x="216" y="249"/>
                </a:cxn>
                <a:cxn ang="0">
                  <a:pos x="218" y="235"/>
                </a:cxn>
                <a:cxn ang="0">
                  <a:pos x="219" y="220"/>
                </a:cxn>
                <a:cxn ang="0">
                  <a:pos x="219" y="33"/>
                </a:cxn>
                <a:cxn ang="0">
                  <a:pos x="218" y="20"/>
                </a:cxn>
                <a:cxn ang="0">
                  <a:pos x="216" y="11"/>
                </a:cxn>
                <a:cxn ang="0">
                  <a:pos x="212" y="7"/>
                </a:cxn>
                <a:cxn ang="0">
                  <a:pos x="209" y="4"/>
                </a:cxn>
                <a:cxn ang="0">
                  <a:pos x="209" y="1"/>
                </a:cxn>
                <a:cxn ang="0">
                  <a:pos x="246" y="0"/>
                </a:cxn>
              </a:cxnLst>
              <a:rect l="0" t="0" r="r" b="b"/>
              <a:pathLst>
                <a:path w="246" h="330">
                  <a:moveTo>
                    <a:pt x="246" y="0"/>
                  </a:moveTo>
                  <a:lnTo>
                    <a:pt x="246" y="222"/>
                  </a:lnTo>
                  <a:lnTo>
                    <a:pt x="244" y="247"/>
                  </a:lnTo>
                  <a:lnTo>
                    <a:pt x="239" y="268"/>
                  </a:lnTo>
                  <a:lnTo>
                    <a:pt x="231" y="285"/>
                  </a:lnTo>
                  <a:lnTo>
                    <a:pt x="220" y="299"/>
                  </a:lnTo>
                  <a:lnTo>
                    <a:pt x="207" y="310"/>
                  </a:lnTo>
                  <a:lnTo>
                    <a:pt x="194" y="317"/>
                  </a:lnTo>
                  <a:lnTo>
                    <a:pt x="181" y="323"/>
                  </a:lnTo>
                  <a:lnTo>
                    <a:pt x="167" y="326"/>
                  </a:lnTo>
                  <a:lnTo>
                    <a:pt x="155" y="328"/>
                  </a:lnTo>
                  <a:lnTo>
                    <a:pt x="145" y="330"/>
                  </a:lnTo>
                  <a:lnTo>
                    <a:pt x="123" y="330"/>
                  </a:lnTo>
                  <a:lnTo>
                    <a:pt x="107" y="328"/>
                  </a:lnTo>
                  <a:lnTo>
                    <a:pt x="77" y="321"/>
                  </a:lnTo>
                  <a:lnTo>
                    <a:pt x="62" y="314"/>
                  </a:lnTo>
                  <a:lnTo>
                    <a:pt x="48" y="306"/>
                  </a:lnTo>
                  <a:lnTo>
                    <a:pt x="36" y="294"/>
                  </a:lnTo>
                  <a:lnTo>
                    <a:pt x="27" y="279"/>
                  </a:lnTo>
                  <a:lnTo>
                    <a:pt x="20" y="260"/>
                  </a:lnTo>
                  <a:lnTo>
                    <a:pt x="14" y="238"/>
                  </a:lnTo>
                  <a:lnTo>
                    <a:pt x="13" y="211"/>
                  </a:lnTo>
                  <a:lnTo>
                    <a:pt x="13" y="35"/>
                  </a:lnTo>
                  <a:lnTo>
                    <a:pt x="12" y="22"/>
                  </a:lnTo>
                  <a:lnTo>
                    <a:pt x="8" y="13"/>
                  </a:lnTo>
                  <a:lnTo>
                    <a:pt x="0" y="4"/>
                  </a:lnTo>
                  <a:lnTo>
                    <a:pt x="0" y="1"/>
                  </a:lnTo>
                  <a:lnTo>
                    <a:pt x="64" y="1"/>
                  </a:lnTo>
                  <a:lnTo>
                    <a:pt x="62" y="211"/>
                  </a:lnTo>
                  <a:lnTo>
                    <a:pt x="64" y="231"/>
                  </a:lnTo>
                  <a:lnTo>
                    <a:pt x="66" y="248"/>
                  </a:lnTo>
                  <a:lnTo>
                    <a:pt x="71" y="265"/>
                  </a:lnTo>
                  <a:lnTo>
                    <a:pt x="78" y="279"/>
                  </a:lnTo>
                  <a:lnTo>
                    <a:pt x="87" y="290"/>
                  </a:lnTo>
                  <a:lnTo>
                    <a:pt x="100" y="298"/>
                  </a:lnTo>
                  <a:lnTo>
                    <a:pt x="118" y="303"/>
                  </a:lnTo>
                  <a:lnTo>
                    <a:pt x="139" y="305"/>
                  </a:lnTo>
                  <a:lnTo>
                    <a:pt x="161" y="303"/>
                  </a:lnTo>
                  <a:lnTo>
                    <a:pt x="179" y="297"/>
                  </a:lnTo>
                  <a:lnTo>
                    <a:pt x="193" y="288"/>
                  </a:lnTo>
                  <a:lnTo>
                    <a:pt x="204" y="277"/>
                  </a:lnTo>
                  <a:lnTo>
                    <a:pt x="211" y="264"/>
                  </a:lnTo>
                  <a:lnTo>
                    <a:pt x="216" y="249"/>
                  </a:lnTo>
                  <a:lnTo>
                    <a:pt x="218" y="235"/>
                  </a:lnTo>
                  <a:lnTo>
                    <a:pt x="219" y="220"/>
                  </a:lnTo>
                  <a:lnTo>
                    <a:pt x="219" y="33"/>
                  </a:lnTo>
                  <a:lnTo>
                    <a:pt x="218" y="20"/>
                  </a:lnTo>
                  <a:lnTo>
                    <a:pt x="216" y="11"/>
                  </a:lnTo>
                  <a:lnTo>
                    <a:pt x="212" y="7"/>
                  </a:lnTo>
                  <a:lnTo>
                    <a:pt x="209" y="4"/>
                  </a:lnTo>
                  <a:lnTo>
                    <a:pt x="209" y="1"/>
                  </a:lnTo>
                  <a:lnTo>
                    <a:pt x="24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4" name="Text Placeholder 62"/>
          <p:cNvSpPr>
            <a:spLocks noGrp="1"/>
          </p:cNvSpPr>
          <p:nvPr>
            <p:ph type="body" sz="quarter" idx="11" hasCustomPrompt="1"/>
          </p:nvPr>
        </p:nvSpPr>
        <p:spPr>
          <a:xfrm>
            <a:off x="560512" y="3213646"/>
            <a:ext cx="3198141" cy="287362"/>
          </a:xfrm>
        </p:spPr>
        <p:txBody>
          <a:bodyPr/>
          <a:lstStyle>
            <a:lvl1pPr>
              <a:defRPr baseline="0">
                <a:solidFill>
                  <a:srgbClr val="FFFFFF"/>
                </a:solidFill>
              </a:defRPr>
            </a:lvl1pPr>
          </a:lstStyle>
          <a:p>
            <a:pPr lvl="0"/>
            <a:r>
              <a:rPr lang="en-US" dirty="0" smtClean="0"/>
              <a:t>[[XX Month 20XX]</a:t>
            </a:r>
            <a:endParaRPr lang="en-US" dirty="0"/>
          </a:p>
        </p:txBody>
      </p:sp>
      <p:sp>
        <p:nvSpPr>
          <p:cNvPr id="225" name="Rectangle 224"/>
          <p:cNvSpPr/>
          <p:nvPr/>
        </p:nvSpPr>
        <p:spPr>
          <a:xfrm>
            <a:off x="7449277" y="4941168"/>
            <a:ext cx="1950217" cy="648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50" b="0" dirty="0" smtClean="0">
                <a:solidFill>
                  <a:srgbClr val="FFFFFF"/>
                </a:solidFill>
              </a:rPr>
              <a:t>Amend</a:t>
            </a:r>
            <a:r>
              <a:rPr lang="en-NZ" sz="1050" b="0" baseline="0" dirty="0" smtClean="0">
                <a:solidFill>
                  <a:srgbClr val="FFFFFF"/>
                </a:solidFill>
              </a:rPr>
              <a:t> background colour to reflect company’s brand</a:t>
            </a:r>
            <a:endParaRPr lang="en-NZ" sz="1050" b="0" dirty="0">
              <a:solidFill>
                <a:srgbClr val="FFFFFF"/>
              </a:solidFill>
            </a:endParaRPr>
          </a:p>
        </p:txBody>
      </p:sp>
      <p:sp>
        <p:nvSpPr>
          <p:cNvPr id="57" name="Rectangle 2"/>
          <p:cNvSpPr>
            <a:spLocks noChangeArrowheads="1"/>
          </p:cNvSpPr>
          <p:nvPr userDrawn="1"/>
        </p:nvSpPr>
        <p:spPr bwMode="auto">
          <a:xfrm>
            <a:off x="0" y="6021784"/>
            <a:ext cx="9906000" cy="863600"/>
          </a:xfrm>
          <a:prstGeom prst="rect">
            <a:avLst/>
          </a:prstGeom>
          <a:solidFill>
            <a:srgbClr val="ECEDE9"/>
          </a:solidFill>
          <a:ln w="9525">
            <a:noFill/>
            <a:miter lim="800000"/>
            <a:headEnd/>
            <a:tailEnd/>
          </a:ln>
          <a:effectLst/>
        </p:spPr>
        <p:txBody>
          <a:bodyPr wrap="none" anchor="ctr"/>
          <a:lstStyle/>
          <a:p>
            <a:endParaRPr lang="en-US"/>
          </a:p>
        </p:txBody>
      </p:sp>
      <p:sp>
        <p:nvSpPr>
          <p:cNvPr id="58" name="Rectangle 57"/>
          <p:cNvSpPr/>
          <p:nvPr userDrawn="1"/>
        </p:nvSpPr>
        <p:spPr>
          <a:xfrm>
            <a:off x="7449277" y="6093296"/>
            <a:ext cx="1950217" cy="648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solidFill>
                  <a:srgbClr val="FFFFFF"/>
                </a:solidFill>
              </a:rPr>
              <a:t>[Insert company logo]</a:t>
            </a:r>
          </a:p>
        </p:txBody>
      </p:sp>
      <p:sp>
        <p:nvSpPr>
          <p:cNvPr id="60" name="Line 10"/>
          <p:cNvSpPr>
            <a:spLocks noChangeShapeType="1"/>
          </p:cNvSpPr>
          <p:nvPr userDrawn="1"/>
        </p:nvSpPr>
        <p:spPr bwMode="auto">
          <a:xfrm flipV="1">
            <a:off x="2595166" y="404664"/>
            <a:ext cx="0" cy="320308"/>
          </a:xfrm>
          <a:prstGeom prst="line">
            <a:avLst/>
          </a:prstGeom>
          <a:noFill/>
          <a:ln w="3175">
            <a:solidFill>
              <a:srgbClr val="FFFFFF"/>
            </a:solidFill>
            <a:round/>
            <a:headEnd/>
            <a:tailEnd/>
          </a:ln>
          <a:effectLst/>
        </p:spPr>
        <p:txBody>
          <a:bodyPr/>
          <a:lstStyle/>
          <a:p>
            <a:endParaRPr lang="en-US"/>
          </a:p>
        </p:txBody>
      </p:sp>
      <p:grpSp>
        <p:nvGrpSpPr>
          <p:cNvPr id="61" name="Group 60"/>
          <p:cNvGrpSpPr/>
          <p:nvPr userDrawn="1"/>
        </p:nvGrpSpPr>
        <p:grpSpPr>
          <a:xfrm>
            <a:off x="584730" y="547689"/>
            <a:ext cx="1719793" cy="217487"/>
            <a:chOff x="539750" y="919163"/>
            <a:chExt cx="1587501" cy="217487"/>
          </a:xfrm>
        </p:grpSpPr>
        <p:sp>
          <p:nvSpPr>
            <p:cNvPr id="62"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2" name="Group 91"/>
          <p:cNvGrpSpPr/>
          <p:nvPr userDrawn="1"/>
        </p:nvGrpSpPr>
        <p:grpSpPr>
          <a:xfrm>
            <a:off x="2900614" y="404665"/>
            <a:ext cx="1584334" cy="324991"/>
            <a:chOff x="1531938" y="993775"/>
            <a:chExt cx="3086100" cy="685800"/>
          </a:xfrm>
        </p:grpSpPr>
        <p:sp>
          <p:nvSpPr>
            <p:cNvPr id="93" name="AutoShape 4"/>
            <p:cNvSpPr>
              <a:spLocks noChangeAspect="1" noChangeArrowheads="1" noTextEdit="1"/>
            </p:cNvSpPr>
            <p:nvPr userDrawn="1"/>
          </p:nvSpPr>
          <p:spPr bwMode="auto">
            <a:xfrm>
              <a:off x="1531938" y="993775"/>
              <a:ext cx="30861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7"/>
            <p:cNvSpPr>
              <a:spLocks/>
            </p:cNvSpPr>
            <p:nvPr userDrawn="1"/>
          </p:nvSpPr>
          <p:spPr bwMode="auto">
            <a:xfrm>
              <a:off x="3995738" y="1009650"/>
              <a:ext cx="603250" cy="420688"/>
            </a:xfrm>
            <a:custGeom>
              <a:avLst/>
              <a:gdLst/>
              <a:ahLst/>
              <a:cxnLst>
                <a:cxn ang="0">
                  <a:pos x="0" y="0"/>
                </a:cxn>
                <a:cxn ang="0">
                  <a:pos x="88" y="40"/>
                </a:cxn>
                <a:cxn ang="0">
                  <a:pos x="177" y="86"/>
                </a:cxn>
                <a:cxn ang="0">
                  <a:pos x="267" y="137"/>
                </a:cxn>
                <a:cxn ang="0">
                  <a:pos x="354" y="191"/>
                </a:cxn>
                <a:cxn ang="0">
                  <a:pos x="439" y="250"/>
                </a:cxn>
                <a:cxn ang="0">
                  <a:pos x="444" y="275"/>
                </a:cxn>
                <a:cxn ang="0">
                  <a:pos x="445" y="299"/>
                </a:cxn>
                <a:cxn ang="0">
                  <a:pos x="443" y="331"/>
                </a:cxn>
                <a:cxn ang="0">
                  <a:pos x="437" y="363"/>
                </a:cxn>
                <a:cxn ang="0">
                  <a:pos x="427" y="394"/>
                </a:cxn>
                <a:cxn ang="0">
                  <a:pos x="433" y="394"/>
                </a:cxn>
                <a:cxn ang="0">
                  <a:pos x="437" y="393"/>
                </a:cxn>
                <a:cxn ang="0">
                  <a:pos x="458" y="391"/>
                </a:cxn>
                <a:cxn ang="0">
                  <a:pos x="481" y="391"/>
                </a:cxn>
                <a:cxn ang="0">
                  <a:pos x="519" y="393"/>
                </a:cxn>
                <a:cxn ang="0">
                  <a:pos x="559" y="397"/>
                </a:cxn>
                <a:cxn ang="0">
                  <a:pos x="603" y="407"/>
                </a:cxn>
                <a:cxn ang="0">
                  <a:pos x="649" y="420"/>
                </a:cxn>
                <a:cxn ang="0">
                  <a:pos x="708" y="475"/>
                </a:cxn>
                <a:cxn ang="0">
                  <a:pos x="759" y="530"/>
                </a:cxn>
                <a:cxn ang="0">
                  <a:pos x="698" y="512"/>
                </a:cxn>
                <a:cxn ang="0">
                  <a:pos x="639" y="499"/>
                </a:cxn>
                <a:cxn ang="0">
                  <a:pos x="584" y="489"/>
                </a:cxn>
                <a:cxn ang="0">
                  <a:pos x="531" y="483"/>
                </a:cxn>
                <a:cxn ang="0">
                  <a:pos x="481" y="482"/>
                </a:cxn>
                <a:cxn ang="0">
                  <a:pos x="433" y="483"/>
                </a:cxn>
                <a:cxn ang="0">
                  <a:pos x="389" y="488"/>
                </a:cxn>
                <a:cxn ang="0">
                  <a:pos x="348" y="494"/>
                </a:cxn>
                <a:cxn ang="0">
                  <a:pos x="312" y="502"/>
                </a:cxn>
                <a:cxn ang="0">
                  <a:pos x="278" y="512"/>
                </a:cxn>
                <a:cxn ang="0">
                  <a:pos x="260" y="444"/>
                </a:cxn>
                <a:cxn ang="0">
                  <a:pos x="240" y="378"/>
                </a:cxn>
                <a:cxn ang="0">
                  <a:pos x="215" y="315"/>
                </a:cxn>
                <a:cxn ang="0">
                  <a:pos x="189" y="255"/>
                </a:cxn>
                <a:cxn ang="0">
                  <a:pos x="160" y="198"/>
                </a:cxn>
                <a:cxn ang="0">
                  <a:pos x="129" y="146"/>
                </a:cxn>
                <a:cxn ang="0">
                  <a:pos x="97" y="100"/>
                </a:cxn>
                <a:cxn ang="0">
                  <a:pos x="65" y="59"/>
                </a:cxn>
                <a:cxn ang="0">
                  <a:pos x="32" y="26"/>
                </a:cxn>
                <a:cxn ang="0">
                  <a:pos x="0" y="0"/>
                </a:cxn>
              </a:cxnLst>
              <a:rect l="0" t="0" r="r" b="b"/>
              <a:pathLst>
                <a:path w="759" h="530">
                  <a:moveTo>
                    <a:pt x="0" y="0"/>
                  </a:moveTo>
                  <a:lnTo>
                    <a:pt x="88" y="40"/>
                  </a:lnTo>
                  <a:lnTo>
                    <a:pt x="177" y="86"/>
                  </a:lnTo>
                  <a:lnTo>
                    <a:pt x="267" y="137"/>
                  </a:lnTo>
                  <a:lnTo>
                    <a:pt x="354" y="191"/>
                  </a:lnTo>
                  <a:lnTo>
                    <a:pt x="439" y="250"/>
                  </a:lnTo>
                  <a:lnTo>
                    <a:pt x="444" y="275"/>
                  </a:lnTo>
                  <a:lnTo>
                    <a:pt x="445" y="299"/>
                  </a:lnTo>
                  <a:lnTo>
                    <a:pt x="443" y="331"/>
                  </a:lnTo>
                  <a:lnTo>
                    <a:pt x="437" y="363"/>
                  </a:lnTo>
                  <a:lnTo>
                    <a:pt x="427" y="394"/>
                  </a:lnTo>
                  <a:lnTo>
                    <a:pt x="433" y="394"/>
                  </a:lnTo>
                  <a:lnTo>
                    <a:pt x="437" y="393"/>
                  </a:lnTo>
                  <a:lnTo>
                    <a:pt x="458" y="391"/>
                  </a:lnTo>
                  <a:lnTo>
                    <a:pt x="481" y="391"/>
                  </a:lnTo>
                  <a:lnTo>
                    <a:pt x="519" y="393"/>
                  </a:lnTo>
                  <a:lnTo>
                    <a:pt x="559" y="397"/>
                  </a:lnTo>
                  <a:lnTo>
                    <a:pt x="603" y="407"/>
                  </a:lnTo>
                  <a:lnTo>
                    <a:pt x="649" y="420"/>
                  </a:lnTo>
                  <a:lnTo>
                    <a:pt x="708" y="475"/>
                  </a:lnTo>
                  <a:lnTo>
                    <a:pt x="759" y="530"/>
                  </a:lnTo>
                  <a:lnTo>
                    <a:pt x="698" y="512"/>
                  </a:lnTo>
                  <a:lnTo>
                    <a:pt x="639" y="499"/>
                  </a:lnTo>
                  <a:lnTo>
                    <a:pt x="584" y="489"/>
                  </a:lnTo>
                  <a:lnTo>
                    <a:pt x="531" y="483"/>
                  </a:lnTo>
                  <a:lnTo>
                    <a:pt x="481" y="482"/>
                  </a:lnTo>
                  <a:lnTo>
                    <a:pt x="433" y="483"/>
                  </a:lnTo>
                  <a:lnTo>
                    <a:pt x="389" y="488"/>
                  </a:lnTo>
                  <a:lnTo>
                    <a:pt x="348" y="494"/>
                  </a:lnTo>
                  <a:lnTo>
                    <a:pt x="312" y="502"/>
                  </a:lnTo>
                  <a:lnTo>
                    <a:pt x="278" y="512"/>
                  </a:lnTo>
                  <a:lnTo>
                    <a:pt x="260" y="444"/>
                  </a:lnTo>
                  <a:lnTo>
                    <a:pt x="240" y="378"/>
                  </a:lnTo>
                  <a:lnTo>
                    <a:pt x="215" y="315"/>
                  </a:lnTo>
                  <a:lnTo>
                    <a:pt x="189" y="255"/>
                  </a:lnTo>
                  <a:lnTo>
                    <a:pt x="160" y="198"/>
                  </a:lnTo>
                  <a:lnTo>
                    <a:pt x="129" y="146"/>
                  </a:lnTo>
                  <a:lnTo>
                    <a:pt x="97" y="100"/>
                  </a:lnTo>
                  <a:lnTo>
                    <a:pt x="65" y="59"/>
                  </a:lnTo>
                  <a:lnTo>
                    <a:pt x="32" y="26"/>
                  </a:lnTo>
                  <a:lnTo>
                    <a:pt x="0" y="0"/>
                  </a:lnTo>
                  <a:close/>
                </a:path>
              </a:pathLst>
            </a:custGeom>
            <a:solidFill>
              <a:srgbClr val="FFFFFF">
                <a:alpha val="7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8"/>
            <p:cNvSpPr>
              <a:spLocks/>
            </p:cNvSpPr>
            <p:nvPr userDrawn="1"/>
          </p:nvSpPr>
          <p:spPr bwMode="auto">
            <a:xfrm>
              <a:off x="4230688" y="1000125"/>
              <a:ext cx="377825" cy="384175"/>
            </a:xfrm>
            <a:custGeom>
              <a:avLst/>
              <a:gdLst/>
              <a:ahLst/>
              <a:cxnLst>
                <a:cxn ang="0">
                  <a:pos x="0" y="0"/>
                </a:cxn>
                <a:cxn ang="0">
                  <a:pos x="69" y="48"/>
                </a:cxn>
                <a:cxn ang="0">
                  <a:pos x="137" y="103"/>
                </a:cxn>
                <a:cxn ang="0">
                  <a:pos x="204" y="162"/>
                </a:cxn>
                <a:cxn ang="0">
                  <a:pos x="268" y="223"/>
                </a:cxn>
                <a:cxn ang="0">
                  <a:pos x="328" y="288"/>
                </a:cxn>
                <a:cxn ang="0">
                  <a:pos x="383" y="353"/>
                </a:cxn>
                <a:cxn ang="0">
                  <a:pos x="433" y="419"/>
                </a:cxn>
                <a:cxn ang="0">
                  <a:pos x="476" y="485"/>
                </a:cxn>
                <a:cxn ang="0">
                  <a:pos x="435" y="463"/>
                </a:cxn>
                <a:cxn ang="0">
                  <a:pos x="394" y="446"/>
                </a:cxn>
                <a:cxn ang="0">
                  <a:pos x="355" y="433"/>
                </a:cxn>
                <a:cxn ang="0">
                  <a:pos x="289" y="374"/>
                </a:cxn>
                <a:cxn ang="0">
                  <a:pos x="218" y="317"/>
                </a:cxn>
                <a:cxn ang="0">
                  <a:pos x="144" y="263"/>
                </a:cxn>
                <a:cxn ang="0">
                  <a:pos x="135" y="222"/>
                </a:cxn>
                <a:cxn ang="0">
                  <a:pos x="120" y="182"/>
                </a:cxn>
                <a:cxn ang="0">
                  <a:pos x="103" y="144"/>
                </a:cxn>
                <a:cxn ang="0">
                  <a:pos x="83" y="107"/>
                </a:cxn>
                <a:cxn ang="0">
                  <a:pos x="61" y="76"/>
                </a:cxn>
                <a:cxn ang="0">
                  <a:pos x="40" y="46"/>
                </a:cxn>
                <a:cxn ang="0">
                  <a:pos x="19" y="20"/>
                </a:cxn>
                <a:cxn ang="0">
                  <a:pos x="0" y="0"/>
                </a:cxn>
              </a:cxnLst>
              <a:rect l="0" t="0" r="r" b="b"/>
              <a:pathLst>
                <a:path w="476" h="485">
                  <a:moveTo>
                    <a:pt x="0" y="0"/>
                  </a:moveTo>
                  <a:lnTo>
                    <a:pt x="69" y="48"/>
                  </a:lnTo>
                  <a:lnTo>
                    <a:pt x="137" y="103"/>
                  </a:lnTo>
                  <a:lnTo>
                    <a:pt x="204" y="162"/>
                  </a:lnTo>
                  <a:lnTo>
                    <a:pt x="268" y="223"/>
                  </a:lnTo>
                  <a:lnTo>
                    <a:pt x="328" y="288"/>
                  </a:lnTo>
                  <a:lnTo>
                    <a:pt x="383" y="353"/>
                  </a:lnTo>
                  <a:lnTo>
                    <a:pt x="433" y="419"/>
                  </a:lnTo>
                  <a:lnTo>
                    <a:pt x="476" y="485"/>
                  </a:lnTo>
                  <a:lnTo>
                    <a:pt x="435" y="463"/>
                  </a:lnTo>
                  <a:lnTo>
                    <a:pt x="394" y="446"/>
                  </a:lnTo>
                  <a:lnTo>
                    <a:pt x="355" y="433"/>
                  </a:lnTo>
                  <a:lnTo>
                    <a:pt x="289" y="374"/>
                  </a:lnTo>
                  <a:lnTo>
                    <a:pt x="218" y="317"/>
                  </a:lnTo>
                  <a:lnTo>
                    <a:pt x="144" y="263"/>
                  </a:lnTo>
                  <a:lnTo>
                    <a:pt x="135" y="222"/>
                  </a:lnTo>
                  <a:lnTo>
                    <a:pt x="120" y="182"/>
                  </a:lnTo>
                  <a:lnTo>
                    <a:pt x="103" y="144"/>
                  </a:lnTo>
                  <a:lnTo>
                    <a:pt x="83" y="107"/>
                  </a:lnTo>
                  <a:lnTo>
                    <a:pt x="61" y="76"/>
                  </a:lnTo>
                  <a:lnTo>
                    <a:pt x="40" y="46"/>
                  </a:lnTo>
                  <a:lnTo>
                    <a:pt x="19" y="20"/>
                  </a:lnTo>
                  <a:lnTo>
                    <a:pt x="0" y="0"/>
                  </a:lnTo>
                  <a:close/>
                </a:path>
              </a:pathLst>
            </a:custGeom>
            <a:solidFill>
              <a:srgbClr val="FFFFFF">
                <a:alpha val="4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
            <p:cNvSpPr>
              <a:spLocks/>
            </p:cNvSpPr>
            <p:nvPr userDrawn="1"/>
          </p:nvSpPr>
          <p:spPr bwMode="auto">
            <a:xfrm>
              <a:off x="4335463" y="1208088"/>
              <a:ext cx="176213" cy="134938"/>
            </a:xfrm>
            <a:custGeom>
              <a:avLst/>
              <a:gdLst/>
              <a:ahLst/>
              <a:cxnLst>
                <a:cxn ang="0">
                  <a:pos x="12" y="0"/>
                </a:cxn>
                <a:cxn ang="0">
                  <a:pos x="86" y="54"/>
                </a:cxn>
                <a:cxn ang="0">
                  <a:pos x="157" y="111"/>
                </a:cxn>
                <a:cxn ang="0">
                  <a:pos x="223" y="170"/>
                </a:cxn>
                <a:cxn ang="0">
                  <a:pos x="177" y="157"/>
                </a:cxn>
                <a:cxn ang="0">
                  <a:pos x="133" y="147"/>
                </a:cxn>
                <a:cxn ang="0">
                  <a:pos x="92" y="143"/>
                </a:cxn>
                <a:cxn ang="0">
                  <a:pos x="54" y="141"/>
                </a:cxn>
                <a:cxn ang="0">
                  <a:pos x="31" y="141"/>
                </a:cxn>
                <a:cxn ang="0">
                  <a:pos x="10" y="143"/>
                </a:cxn>
                <a:cxn ang="0">
                  <a:pos x="6" y="144"/>
                </a:cxn>
                <a:cxn ang="0">
                  <a:pos x="0" y="144"/>
                </a:cxn>
                <a:cxn ang="0">
                  <a:pos x="10" y="113"/>
                </a:cxn>
                <a:cxn ang="0">
                  <a:pos x="16" y="81"/>
                </a:cxn>
                <a:cxn ang="0">
                  <a:pos x="18" y="49"/>
                </a:cxn>
                <a:cxn ang="0">
                  <a:pos x="17" y="25"/>
                </a:cxn>
                <a:cxn ang="0">
                  <a:pos x="12" y="0"/>
                </a:cxn>
              </a:cxnLst>
              <a:rect l="0" t="0" r="r" b="b"/>
              <a:pathLst>
                <a:path w="223" h="170">
                  <a:moveTo>
                    <a:pt x="12" y="0"/>
                  </a:moveTo>
                  <a:lnTo>
                    <a:pt x="86" y="54"/>
                  </a:lnTo>
                  <a:lnTo>
                    <a:pt x="157" y="111"/>
                  </a:lnTo>
                  <a:lnTo>
                    <a:pt x="223" y="170"/>
                  </a:lnTo>
                  <a:lnTo>
                    <a:pt x="177" y="157"/>
                  </a:lnTo>
                  <a:lnTo>
                    <a:pt x="133" y="147"/>
                  </a:lnTo>
                  <a:lnTo>
                    <a:pt x="92" y="143"/>
                  </a:lnTo>
                  <a:lnTo>
                    <a:pt x="54" y="141"/>
                  </a:lnTo>
                  <a:lnTo>
                    <a:pt x="31" y="141"/>
                  </a:lnTo>
                  <a:lnTo>
                    <a:pt x="10" y="143"/>
                  </a:lnTo>
                  <a:lnTo>
                    <a:pt x="6" y="144"/>
                  </a:lnTo>
                  <a:lnTo>
                    <a:pt x="0" y="144"/>
                  </a:lnTo>
                  <a:lnTo>
                    <a:pt x="10" y="113"/>
                  </a:lnTo>
                  <a:lnTo>
                    <a:pt x="16" y="81"/>
                  </a:lnTo>
                  <a:lnTo>
                    <a:pt x="18" y="49"/>
                  </a:lnTo>
                  <a:lnTo>
                    <a:pt x="17" y="25"/>
                  </a:lnTo>
                  <a:lnTo>
                    <a:pt x="12" y="0"/>
                  </a:lnTo>
                  <a:close/>
                </a:path>
              </a:pathLst>
            </a:custGeom>
            <a:solidFill>
              <a:srgbClr val="FFFFFF">
                <a:alpha val="27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0"/>
            <p:cNvSpPr>
              <a:spLocks/>
            </p:cNvSpPr>
            <p:nvPr userDrawn="1"/>
          </p:nvSpPr>
          <p:spPr bwMode="auto">
            <a:xfrm>
              <a:off x="2687638" y="1416050"/>
              <a:ext cx="200025" cy="257175"/>
            </a:xfrm>
            <a:custGeom>
              <a:avLst/>
              <a:gdLst/>
              <a:ahLst/>
              <a:cxnLst>
                <a:cxn ang="0">
                  <a:pos x="0" y="0"/>
                </a:cxn>
                <a:cxn ang="0">
                  <a:pos x="252" y="0"/>
                </a:cxn>
                <a:cxn ang="0">
                  <a:pos x="252" y="41"/>
                </a:cxn>
                <a:cxn ang="0">
                  <a:pos x="249" y="43"/>
                </a:cxn>
                <a:cxn ang="0">
                  <a:pos x="245" y="39"/>
                </a:cxn>
                <a:cxn ang="0">
                  <a:pos x="240" y="33"/>
                </a:cxn>
                <a:cxn ang="0">
                  <a:pos x="233" y="29"/>
                </a:cxn>
                <a:cxn ang="0">
                  <a:pos x="225" y="26"/>
                </a:cxn>
                <a:cxn ang="0">
                  <a:pos x="212" y="25"/>
                </a:cxn>
                <a:cxn ang="0">
                  <a:pos x="151" y="25"/>
                </a:cxn>
                <a:cxn ang="0">
                  <a:pos x="151" y="177"/>
                </a:cxn>
                <a:cxn ang="0">
                  <a:pos x="152" y="207"/>
                </a:cxn>
                <a:cxn ang="0">
                  <a:pos x="152" y="324"/>
                </a:cxn>
                <a:cxn ang="0">
                  <a:pos x="101" y="324"/>
                </a:cxn>
                <a:cxn ang="0">
                  <a:pos x="101" y="25"/>
                </a:cxn>
                <a:cxn ang="0">
                  <a:pos x="41" y="25"/>
                </a:cxn>
                <a:cxn ang="0">
                  <a:pos x="28" y="27"/>
                </a:cxn>
                <a:cxn ang="0">
                  <a:pos x="19" y="30"/>
                </a:cxn>
                <a:cxn ang="0">
                  <a:pos x="12" y="36"/>
                </a:cxn>
                <a:cxn ang="0">
                  <a:pos x="7" y="43"/>
                </a:cxn>
                <a:cxn ang="0">
                  <a:pos x="5" y="48"/>
                </a:cxn>
                <a:cxn ang="0">
                  <a:pos x="0" y="48"/>
                </a:cxn>
                <a:cxn ang="0">
                  <a:pos x="0" y="0"/>
                </a:cxn>
              </a:cxnLst>
              <a:rect l="0" t="0" r="r" b="b"/>
              <a:pathLst>
                <a:path w="252" h="324">
                  <a:moveTo>
                    <a:pt x="0" y="0"/>
                  </a:moveTo>
                  <a:lnTo>
                    <a:pt x="252" y="0"/>
                  </a:lnTo>
                  <a:lnTo>
                    <a:pt x="252" y="41"/>
                  </a:lnTo>
                  <a:lnTo>
                    <a:pt x="249" y="43"/>
                  </a:lnTo>
                  <a:lnTo>
                    <a:pt x="245" y="39"/>
                  </a:lnTo>
                  <a:lnTo>
                    <a:pt x="240" y="33"/>
                  </a:lnTo>
                  <a:lnTo>
                    <a:pt x="233" y="29"/>
                  </a:lnTo>
                  <a:lnTo>
                    <a:pt x="225" y="26"/>
                  </a:lnTo>
                  <a:lnTo>
                    <a:pt x="212" y="25"/>
                  </a:lnTo>
                  <a:lnTo>
                    <a:pt x="151" y="25"/>
                  </a:lnTo>
                  <a:lnTo>
                    <a:pt x="151" y="177"/>
                  </a:lnTo>
                  <a:lnTo>
                    <a:pt x="152" y="207"/>
                  </a:lnTo>
                  <a:lnTo>
                    <a:pt x="152" y="324"/>
                  </a:lnTo>
                  <a:lnTo>
                    <a:pt x="101" y="324"/>
                  </a:lnTo>
                  <a:lnTo>
                    <a:pt x="101" y="25"/>
                  </a:lnTo>
                  <a:lnTo>
                    <a:pt x="41" y="25"/>
                  </a:lnTo>
                  <a:lnTo>
                    <a:pt x="28" y="27"/>
                  </a:lnTo>
                  <a:lnTo>
                    <a:pt x="19" y="30"/>
                  </a:lnTo>
                  <a:lnTo>
                    <a:pt x="12" y="36"/>
                  </a:lnTo>
                  <a:lnTo>
                    <a:pt x="7" y="43"/>
                  </a:lnTo>
                  <a:lnTo>
                    <a:pt x="5" y="48"/>
                  </a:lnTo>
                  <a:lnTo>
                    <a:pt x="0" y="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1"/>
            <p:cNvSpPr>
              <a:spLocks/>
            </p:cNvSpPr>
            <p:nvPr userDrawn="1"/>
          </p:nvSpPr>
          <p:spPr bwMode="auto">
            <a:xfrm>
              <a:off x="1531938" y="1346200"/>
              <a:ext cx="303213" cy="333375"/>
            </a:xfrm>
            <a:custGeom>
              <a:avLst/>
              <a:gdLst/>
              <a:ahLst/>
              <a:cxnLst>
                <a:cxn ang="0">
                  <a:pos x="263" y="3"/>
                </a:cxn>
                <a:cxn ang="0">
                  <a:pos x="332" y="19"/>
                </a:cxn>
                <a:cxn ang="0">
                  <a:pos x="379" y="118"/>
                </a:cxn>
                <a:cxn ang="0">
                  <a:pos x="373" y="118"/>
                </a:cxn>
                <a:cxn ang="0">
                  <a:pos x="342" y="70"/>
                </a:cxn>
                <a:cxn ang="0">
                  <a:pos x="304" y="42"/>
                </a:cxn>
                <a:cxn ang="0">
                  <a:pos x="266" y="29"/>
                </a:cxn>
                <a:cxn ang="0">
                  <a:pos x="234" y="25"/>
                </a:cxn>
                <a:cxn ang="0">
                  <a:pos x="176" y="35"/>
                </a:cxn>
                <a:cxn ang="0">
                  <a:pos x="126" y="60"/>
                </a:cxn>
                <a:cxn ang="0">
                  <a:pos x="87" y="105"/>
                </a:cxn>
                <a:cxn ang="0">
                  <a:pos x="65" y="168"/>
                </a:cxn>
                <a:cxn ang="0">
                  <a:pos x="64" y="228"/>
                </a:cxn>
                <a:cxn ang="0">
                  <a:pos x="74" y="277"/>
                </a:cxn>
                <a:cxn ang="0">
                  <a:pos x="97" y="322"/>
                </a:cxn>
                <a:cxn ang="0">
                  <a:pos x="131" y="359"/>
                </a:cxn>
                <a:cxn ang="0">
                  <a:pos x="176" y="383"/>
                </a:cxn>
                <a:cxn ang="0">
                  <a:pos x="234" y="393"/>
                </a:cxn>
                <a:cxn ang="0">
                  <a:pos x="258" y="392"/>
                </a:cxn>
                <a:cxn ang="0">
                  <a:pos x="290" y="385"/>
                </a:cxn>
                <a:cxn ang="0">
                  <a:pos x="325" y="365"/>
                </a:cxn>
                <a:cxn ang="0">
                  <a:pos x="361" y="327"/>
                </a:cxn>
                <a:cxn ang="0">
                  <a:pos x="376" y="297"/>
                </a:cxn>
                <a:cxn ang="0">
                  <a:pos x="375" y="379"/>
                </a:cxn>
                <a:cxn ang="0">
                  <a:pos x="305" y="408"/>
                </a:cxn>
                <a:cxn ang="0">
                  <a:pos x="245" y="419"/>
                </a:cxn>
                <a:cxn ang="0">
                  <a:pos x="189" y="418"/>
                </a:cxn>
                <a:cxn ang="0">
                  <a:pos x="124" y="399"/>
                </a:cxn>
                <a:cxn ang="0">
                  <a:pos x="68" y="362"/>
                </a:cxn>
                <a:cxn ang="0">
                  <a:pos x="25" y="310"/>
                </a:cxn>
                <a:cxn ang="0">
                  <a:pos x="2" y="246"/>
                </a:cxn>
                <a:cxn ang="0">
                  <a:pos x="2" y="180"/>
                </a:cxn>
                <a:cxn ang="0">
                  <a:pos x="22" y="118"/>
                </a:cxn>
                <a:cxn ang="0">
                  <a:pos x="59" y="66"/>
                </a:cxn>
                <a:cxn ang="0">
                  <a:pos x="117" y="25"/>
                </a:cxn>
                <a:cxn ang="0">
                  <a:pos x="190" y="3"/>
                </a:cxn>
              </a:cxnLst>
              <a:rect l="0" t="0" r="r" b="b"/>
              <a:pathLst>
                <a:path w="383" h="420">
                  <a:moveTo>
                    <a:pt x="230" y="0"/>
                  </a:moveTo>
                  <a:lnTo>
                    <a:pt x="263" y="3"/>
                  </a:lnTo>
                  <a:lnTo>
                    <a:pt x="297" y="9"/>
                  </a:lnTo>
                  <a:lnTo>
                    <a:pt x="332" y="19"/>
                  </a:lnTo>
                  <a:lnTo>
                    <a:pt x="371" y="36"/>
                  </a:lnTo>
                  <a:lnTo>
                    <a:pt x="379" y="118"/>
                  </a:lnTo>
                  <a:lnTo>
                    <a:pt x="373" y="119"/>
                  </a:lnTo>
                  <a:lnTo>
                    <a:pt x="373" y="118"/>
                  </a:lnTo>
                  <a:lnTo>
                    <a:pt x="359" y="91"/>
                  </a:lnTo>
                  <a:lnTo>
                    <a:pt x="342" y="70"/>
                  </a:lnTo>
                  <a:lnTo>
                    <a:pt x="324" y="53"/>
                  </a:lnTo>
                  <a:lnTo>
                    <a:pt x="304" y="42"/>
                  </a:lnTo>
                  <a:lnTo>
                    <a:pt x="285" y="33"/>
                  </a:lnTo>
                  <a:lnTo>
                    <a:pt x="266" y="29"/>
                  </a:lnTo>
                  <a:lnTo>
                    <a:pt x="250" y="26"/>
                  </a:lnTo>
                  <a:lnTo>
                    <a:pt x="234" y="25"/>
                  </a:lnTo>
                  <a:lnTo>
                    <a:pt x="204" y="27"/>
                  </a:lnTo>
                  <a:lnTo>
                    <a:pt x="176" y="35"/>
                  </a:lnTo>
                  <a:lnTo>
                    <a:pt x="150" y="45"/>
                  </a:lnTo>
                  <a:lnTo>
                    <a:pt x="126" y="60"/>
                  </a:lnTo>
                  <a:lnTo>
                    <a:pt x="106" y="79"/>
                  </a:lnTo>
                  <a:lnTo>
                    <a:pt x="87" y="105"/>
                  </a:lnTo>
                  <a:lnTo>
                    <a:pt x="73" y="135"/>
                  </a:lnTo>
                  <a:lnTo>
                    <a:pt x="65" y="168"/>
                  </a:lnTo>
                  <a:lnTo>
                    <a:pt x="62" y="203"/>
                  </a:lnTo>
                  <a:lnTo>
                    <a:pt x="64" y="228"/>
                  </a:lnTo>
                  <a:lnTo>
                    <a:pt x="68" y="253"/>
                  </a:lnTo>
                  <a:lnTo>
                    <a:pt x="74" y="277"/>
                  </a:lnTo>
                  <a:lnTo>
                    <a:pt x="84" y="300"/>
                  </a:lnTo>
                  <a:lnTo>
                    <a:pt x="97" y="322"/>
                  </a:lnTo>
                  <a:lnTo>
                    <a:pt x="112" y="341"/>
                  </a:lnTo>
                  <a:lnTo>
                    <a:pt x="131" y="359"/>
                  </a:lnTo>
                  <a:lnTo>
                    <a:pt x="152" y="373"/>
                  </a:lnTo>
                  <a:lnTo>
                    <a:pt x="176" y="383"/>
                  </a:lnTo>
                  <a:lnTo>
                    <a:pt x="204" y="391"/>
                  </a:lnTo>
                  <a:lnTo>
                    <a:pt x="234" y="393"/>
                  </a:lnTo>
                  <a:lnTo>
                    <a:pt x="245" y="393"/>
                  </a:lnTo>
                  <a:lnTo>
                    <a:pt x="258" y="392"/>
                  </a:lnTo>
                  <a:lnTo>
                    <a:pt x="273" y="389"/>
                  </a:lnTo>
                  <a:lnTo>
                    <a:pt x="290" y="385"/>
                  </a:lnTo>
                  <a:lnTo>
                    <a:pt x="308" y="376"/>
                  </a:lnTo>
                  <a:lnTo>
                    <a:pt x="325" y="365"/>
                  </a:lnTo>
                  <a:lnTo>
                    <a:pt x="343" y="348"/>
                  </a:lnTo>
                  <a:lnTo>
                    <a:pt x="361" y="327"/>
                  </a:lnTo>
                  <a:lnTo>
                    <a:pt x="376" y="299"/>
                  </a:lnTo>
                  <a:lnTo>
                    <a:pt x="376" y="297"/>
                  </a:lnTo>
                  <a:lnTo>
                    <a:pt x="383" y="299"/>
                  </a:lnTo>
                  <a:lnTo>
                    <a:pt x="375" y="379"/>
                  </a:lnTo>
                  <a:lnTo>
                    <a:pt x="339" y="396"/>
                  </a:lnTo>
                  <a:lnTo>
                    <a:pt x="305" y="408"/>
                  </a:lnTo>
                  <a:lnTo>
                    <a:pt x="273" y="415"/>
                  </a:lnTo>
                  <a:lnTo>
                    <a:pt x="245" y="419"/>
                  </a:lnTo>
                  <a:lnTo>
                    <a:pt x="224" y="420"/>
                  </a:lnTo>
                  <a:lnTo>
                    <a:pt x="189" y="418"/>
                  </a:lnTo>
                  <a:lnTo>
                    <a:pt x="156" y="411"/>
                  </a:lnTo>
                  <a:lnTo>
                    <a:pt x="124" y="399"/>
                  </a:lnTo>
                  <a:lnTo>
                    <a:pt x="94" y="382"/>
                  </a:lnTo>
                  <a:lnTo>
                    <a:pt x="68" y="362"/>
                  </a:lnTo>
                  <a:lnTo>
                    <a:pt x="44" y="337"/>
                  </a:lnTo>
                  <a:lnTo>
                    <a:pt x="25" y="310"/>
                  </a:lnTo>
                  <a:lnTo>
                    <a:pt x="11" y="279"/>
                  </a:lnTo>
                  <a:lnTo>
                    <a:pt x="2" y="246"/>
                  </a:lnTo>
                  <a:lnTo>
                    <a:pt x="0" y="211"/>
                  </a:lnTo>
                  <a:lnTo>
                    <a:pt x="2" y="180"/>
                  </a:lnTo>
                  <a:lnTo>
                    <a:pt x="11" y="148"/>
                  </a:lnTo>
                  <a:lnTo>
                    <a:pt x="22" y="118"/>
                  </a:lnTo>
                  <a:lnTo>
                    <a:pt x="39" y="91"/>
                  </a:lnTo>
                  <a:lnTo>
                    <a:pt x="59" y="66"/>
                  </a:lnTo>
                  <a:lnTo>
                    <a:pt x="86" y="43"/>
                  </a:lnTo>
                  <a:lnTo>
                    <a:pt x="117" y="25"/>
                  </a:lnTo>
                  <a:lnTo>
                    <a:pt x="152" y="11"/>
                  </a:lnTo>
                  <a:lnTo>
                    <a:pt x="190" y="3"/>
                  </a:lnTo>
                  <a:lnTo>
                    <a:pt x="2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2"/>
            <p:cNvSpPr>
              <a:spLocks noEditPoints="1"/>
            </p:cNvSpPr>
            <p:nvPr userDrawn="1"/>
          </p:nvSpPr>
          <p:spPr bwMode="auto">
            <a:xfrm>
              <a:off x="1882776" y="1416050"/>
              <a:ext cx="225425" cy="260350"/>
            </a:xfrm>
            <a:custGeom>
              <a:avLst/>
              <a:gdLst/>
              <a:ahLst/>
              <a:cxnLst>
                <a:cxn ang="0">
                  <a:pos x="67" y="23"/>
                </a:cxn>
                <a:cxn ang="0">
                  <a:pos x="60" y="149"/>
                </a:cxn>
                <a:cxn ang="0">
                  <a:pos x="75" y="151"/>
                </a:cxn>
                <a:cxn ang="0">
                  <a:pos x="99" y="149"/>
                </a:cxn>
                <a:cxn ang="0">
                  <a:pos x="126" y="139"/>
                </a:cxn>
                <a:cxn ang="0">
                  <a:pos x="147" y="118"/>
                </a:cxn>
                <a:cxn ang="0">
                  <a:pos x="155" y="81"/>
                </a:cxn>
                <a:cxn ang="0">
                  <a:pos x="154" y="72"/>
                </a:cxn>
                <a:cxn ang="0">
                  <a:pos x="149" y="55"/>
                </a:cxn>
                <a:cxn ang="0">
                  <a:pos x="135" y="37"/>
                </a:cxn>
                <a:cxn ang="0">
                  <a:pos x="111" y="25"/>
                </a:cxn>
                <a:cxn ang="0">
                  <a:pos x="79" y="22"/>
                </a:cxn>
                <a:cxn ang="0">
                  <a:pos x="91" y="0"/>
                </a:cxn>
                <a:cxn ang="0">
                  <a:pos x="145" y="7"/>
                </a:cxn>
                <a:cxn ang="0">
                  <a:pos x="184" y="29"/>
                </a:cxn>
                <a:cxn ang="0">
                  <a:pos x="201" y="58"/>
                </a:cxn>
                <a:cxn ang="0">
                  <a:pos x="206" y="81"/>
                </a:cxn>
                <a:cxn ang="0">
                  <a:pos x="195" y="121"/>
                </a:cxn>
                <a:cxn ang="0">
                  <a:pos x="169" y="147"/>
                </a:cxn>
                <a:cxn ang="0">
                  <a:pos x="139" y="160"/>
                </a:cxn>
                <a:cxn ang="0">
                  <a:pos x="164" y="177"/>
                </a:cxn>
                <a:cxn ang="0">
                  <a:pos x="178" y="194"/>
                </a:cxn>
                <a:cxn ang="0">
                  <a:pos x="214" y="252"/>
                </a:cxn>
                <a:cxn ang="0">
                  <a:pos x="235" y="286"/>
                </a:cxn>
                <a:cxn ang="0">
                  <a:pos x="254" y="307"/>
                </a:cxn>
                <a:cxn ang="0">
                  <a:pos x="272" y="319"/>
                </a:cxn>
                <a:cxn ang="0">
                  <a:pos x="284" y="323"/>
                </a:cxn>
                <a:cxn ang="0">
                  <a:pos x="267" y="326"/>
                </a:cxn>
                <a:cxn ang="0">
                  <a:pos x="240" y="327"/>
                </a:cxn>
                <a:cxn ang="0">
                  <a:pos x="212" y="320"/>
                </a:cxn>
                <a:cxn ang="0">
                  <a:pos x="184" y="296"/>
                </a:cxn>
                <a:cxn ang="0">
                  <a:pos x="153" y="245"/>
                </a:cxn>
                <a:cxn ang="0">
                  <a:pos x="132" y="210"/>
                </a:cxn>
                <a:cxn ang="0">
                  <a:pos x="118" y="190"/>
                </a:cxn>
                <a:cxn ang="0">
                  <a:pos x="100" y="177"/>
                </a:cxn>
                <a:cxn ang="0">
                  <a:pos x="71" y="173"/>
                </a:cxn>
                <a:cxn ang="0">
                  <a:pos x="60" y="324"/>
                </a:cxn>
                <a:cxn ang="0">
                  <a:pos x="12" y="34"/>
                </a:cxn>
                <a:cxn ang="0">
                  <a:pos x="6" y="9"/>
                </a:cxn>
                <a:cxn ang="0">
                  <a:pos x="1" y="0"/>
                </a:cxn>
              </a:cxnLst>
              <a:rect l="0" t="0" r="r" b="b"/>
              <a:pathLst>
                <a:path w="284" h="327">
                  <a:moveTo>
                    <a:pt x="79" y="22"/>
                  </a:moveTo>
                  <a:lnTo>
                    <a:pt x="67" y="23"/>
                  </a:lnTo>
                  <a:lnTo>
                    <a:pt x="60" y="25"/>
                  </a:lnTo>
                  <a:lnTo>
                    <a:pt x="60" y="149"/>
                  </a:lnTo>
                  <a:lnTo>
                    <a:pt x="66" y="149"/>
                  </a:lnTo>
                  <a:lnTo>
                    <a:pt x="75" y="151"/>
                  </a:lnTo>
                  <a:lnTo>
                    <a:pt x="85" y="151"/>
                  </a:lnTo>
                  <a:lnTo>
                    <a:pt x="99" y="149"/>
                  </a:lnTo>
                  <a:lnTo>
                    <a:pt x="113" y="146"/>
                  </a:lnTo>
                  <a:lnTo>
                    <a:pt x="126" y="139"/>
                  </a:lnTo>
                  <a:lnTo>
                    <a:pt x="138" y="129"/>
                  </a:lnTo>
                  <a:lnTo>
                    <a:pt x="147" y="118"/>
                  </a:lnTo>
                  <a:lnTo>
                    <a:pt x="153" y="101"/>
                  </a:lnTo>
                  <a:lnTo>
                    <a:pt x="155" y="81"/>
                  </a:lnTo>
                  <a:lnTo>
                    <a:pt x="155" y="78"/>
                  </a:lnTo>
                  <a:lnTo>
                    <a:pt x="154" y="72"/>
                  </a:lnTo>
                  <a:lnTo>
                    <a:pt x="153" y="65"/>
                  </a:lnTo>
                  <a:lnTo>
                    <a:pt x="149" y="55"/>
                  </a:lnTo>
                  <a:lnTo>
                    <a:pt x="144" y="47"/>
                  </a:lnTo>
                  <a:lnTo>
                    <a:pt x="135" y="37"/>
                  </a:lnTo>
                  <a:lnTo>
                    <a:pt x="125" y="30"/>
                  </a:lnTo>
                  <a:lnTo>
                    <a:pt x="111" y="25"/>
                  </a:lnTo>
                  <a:lnTo>
                    <a:pt x="93" y="22"/>
                  </a:lnTo>
                  <a:lnTo>
                    <a:pt x="79" y="22"/>
                  </a:lnTo>
                  <a:close/>
                  <a:moveTo>
                    <a:pt x="1" y="0"/>
                  </a:moveTo>
                  <a:lnTo>
                    <a:pt x="91" y="0"/>
                  </a:lnTo>
                  <a:lnTo>
                    <a:pt x="120" y="2"/>
                  </a:lnTo>
                  <a:lnTo>
                    <a:pt x="145" y="7"/>
                  </a:lnTo>
                  <a:lnTo>
                    <a:pt x="166" y="16"/>
                  </a:lnTo>
                  <a:lnTo>
                    <a:pt x="184" y="29"/>
                  </a:lnTo>
                  <a:lnTo>
                    <a:pt x="195" y="43"/>
                  </a:lnTo>
                  <a:lnTo>
                    <a:pt x="201" y="58"/>
                  </a:lnTo>
                  <a:lnTo>
                    <a:pt x="205" y="71"/>
                  </a:lnTo>
                  <a:lnTo>
                    <a:pt x="206" y="81"/>
                  </a:lnTo>
                  <a:lnTo>
                    <a:pt x="204" y="102"/>
                  </a:lnTo>
                  <a:lnTo>
                    <a:pt x="195" y="121"/>
                  </a:lnTo>
                  <a:lnTo>
                    <a:pt x="184" y="135"/>
                  </a:lnTo>
                  <a:lnTo>
                    <a:pt x="169" y="147"/>
                  </a:lnTo>
                  <a:lnTo>
                    <a:pt x="154" y="155"/>
                  </a:lnTo>
                  <a:lnTo>
                    <a:pt x="139" y="160"/>
                  </a:lnTo>
                  <a:lnTo>
                    <a:pt x="153" y="167"/>
                  </a:lnTo>
                  <a:lnTo>
                    <a:pt x="164" y="177"/>
                  </a:lnTo>
                  <a:lnTo>
                    <a:pt x="172" y="186"/>
                  </a:lnTo>
                  <a:lnTo>
                    <a:pt x="178" y="194"/>
                  </a:lnTo>
                  <a:lnTo>
                    <a:pt x="200" y="228"/>
                  </a:lnTo>
                  <a:lnTo>
                    <a:pt x="214" y="252"/>
                  </a:lnTo>
                  <a:lnTo>
                    <a:pt x="226" y="272"/>
                  </a:lnTo>
                  <a:lnTo>
                    <a:pt x="235" y="286"/>
                  </a:lnTo>
                  <a:lnTo>
                    <a:pt x="244" y="297"/>
                  </a:lnTo>
                  <a:lnTo>
                    <a:pt x="254" y="307"/>
                  </a:lnTo>
                  <a:lnTo>
                    <a:pt x="264" y="314"/>
                  </a:lnTo>
                  <a:lnTo>
                    <a:pt x="272" y="319"/>
                  </a:lnTo>
                  <a:lnTo>
                    <a:pt x="278" y="322"/>
                  </a:lnTo>
                  <a:lnTo>
                    <a:pt x="284" y="323"/>
                  </a:lnTo>
                  <a:lnTo>
                    <a:pt x="278" y="324"/>
                  </a:lnTo>
                  <a:lnTo>
                    <a:pt x="267" y="326"/>
                  </a:lnTo>
                  <a:lnTo>
                    <a:pt x="254" y="327"/>
                  </a:lnTo>
                  <a:lnTo>
                    <a:pt x="240" y="327"/>
                  </a:lnTo>
                  <a:lnTo>
                    <a:pt x="228" y="326"/>
                  </a:lnTo>
                  <a:lnTo>
                    <a:pt x="212" y="320"/>
                  </a:lnTo>
                  <a:lnTo>
                    <a:pt x="197" y="311"/>
                  </a:lnTo>
                  <a:lnTo>
                    <a:pt x="184" y="296"/>
                  </a:lnTo>
                  <a:lnTo>
                    <a:pt x="168" y="270"/>
                  </a:lnTo>
                  <a:lnTo>
                    <a:pt x="153" y="245"/>
                  </a:lnTo>
                  <a:lnTo>
                    <a:pt x="139" y="224"/>
                  </a:lnTo>
                  <a:lnTo>
                    <a:pt x="132" y="210"/>
                  </a:lnTo>
                  <a:lnTo>
                    <a:pt x="125" y="199"/>
                  </a:lnTo>
                  <a:lnTo>
                    <a:pt x="118" y="190"/>
                  </a:lnTo>
                  <a:lnTo>
                    <a:pt x="109" y="182"/>
                  </a:lnTo>
                  <a:lnTo>
                    <a:pt x="100" y="177"/>
                  </a:lnTo>
                  <a:lnTo>
                    <a:pt x="88" y="175"/>
                  </a:lnTo>
                  <a:lnTo>
                    <a:pt x="71" y="173"/>
                  </a:lnTo>
                  <a:lnTo>
                    <a:pt x="60" y="173"/>
                  </a:lnTo>
                  <a:lnTo>
                    <a:pt x="60" y="324"/>
                  </a:lnTo>
                  <a:lnTo>
                    <a:pt x="12" y="324"/>
                  </a:lnTo>
                  <a:lnTo>
                    <a:pt x="12" y="34"/>
                  </a:lnTo>
                  <a:lnTo>
                    <a:pt x="10" y="20"/>
                  </a:lnTo>
                  <a:lnTo>
                    <a:pt x="6"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3"/>
            <p:cNvSpPr>
              <a:spLocks noEditPoints="1"/>
            </p:cNvSpPr>
            <p:nvPr userDrawn="1"/>
          </p:nvSpPr>
          <p:spPr bwMode="auto">
            <a:xfrm>
              <a:off x="2319338" y="1416050"/>
              <a:ext cx="234950" cy="257175"/>
            </a:xfrm>
            <a:custGeom>
              <a:avLst/>
              <a:gdLst/>
              <a:ahLst/>
              <a:cxnLst>
                <a:cxn ang="0">
                  <a:pos x="62" y="25"/>
                </a:cxn>
                <a:cxn ang="0">
                  <a:pos x="62" y="300"/>
                </a:cxn>
                <a:cxn ang="0">
                  <a:pos x="105" y="300"/>
                </a:cxn>
                <a:cxn ang="0">
                  <a:pos x="133" y="299"/>
                </a:cxn>
                <a:cxn ang="0">
                  <a:pos x="158" y="293"/>
                </a:cxn>
                <a:cxn ang="0">
                  <a:pos x="180" y="284"/>
                </a:cxn>
                <a:cxn ang="0">
                  <a:pos x="198" y="271"/>
                </a:cxn>
                <a:cxn ang="0">
                  <a:pos x="213" y="254"/>
                </a:cxn>
                <a:cxn ang="0">
                  <a:pos x="227" y="230"/>
                </a:cxn>
                <a:cxn ang="0">
                  <a:pos x="237" y="205"/>
                </a:cxn>
                <a:cxn ang="0">
                  <a:pos x="243" y="180"/>
                </a:cxn>
                <a:cxn ang="0">
                  <a:pos x="244" y="158"/>
                </a:cxn>
                <a:cxn ang="0">
                  <a:pos x="244" y="146"/>
                </a:cxn>
                <a:cxn ang="0">
                  <a:pos x="242" y="132"/>
                </a:cxn>
                <a:cxn ang="0">
                  <a:pos x="239" y="116"/>
                </a:cxn>
                <a:cxn ang="0">
                  <a:pos x="233" y="100"/>
                </a:cxn>
                <a:cxn ang="0">
                  <a:pos x="226" y="85"/>
                </a:cxn>
                <a:cxn ang="0">
                  <a:pos x="216" y="69"/>
                </a:cxn>
                <a:cxn ang="0">
                  <a:pos x="201" y="55"/>
                </a:cxn>
                <a:cxn ang="0">
                  <a:pos x="185" y="42"/>
                </a:cxn>
                <a:cxn ang="0">
                  <a:pos x="163" y="33"/>
                </a:cxn>
                <a:cxn ang="0">
                  <a:pos x="137" y="27"/>
                </a:cxn>
                <a:cxn ang="0">
                  <a:pos x="121" y="26"/>
                </a:cxn>
                <a:cxn ang="0">
                  <a:pos x="84" y="26"/>
                </a:cxn>
                <a:cxn ang="0">
                  <a:pos x="75" y="25"/>
                </a:cxn>
                <a:cxn ang="0">
                  <a:pos x="62" y="25"/>
                </a:cxn>
                <a:cxn ang="0">
                  <a:pos x="2" y="0"/>
                </a:cxn>
                <a:cxn ang="0">
                  <a:pos x="112" y="0"/>
                </a:cxn>
                <a:cxn ang="0">
                  <a:pos x="151" y="2"/>
                </a:cxn>
                <a:cxn ang="0">
                  <a:pos x="185" y="10"/>
                </a:cxn>
                <a:cxn ang="0">
                  <a:pos x="216" y="22"/>
                </a:cxn>
                <a:cxn ang="0">
                  <a:pos x="242" y="40"/>
                </a:cxn>
                <a:cxn ang="0">
                  <a:pos x="264" y="62"/>
                </a:cxn>
                <a:cxn ang="0">
                  <a:pos x="279" y="87"/>
                </a:cxn>
                <a:cxn ang="0">
                  <a:pos x="289" y="112"/>
                </a:cxn>
                <a:cxn ang="0">
                  <a:pos x="295" y="137"/>
                </a:cxn>
                <a:cxn ang="0">
                  <a:pos x="296" y="158"/>
                </a:cxn>
                <a:cxn ang="0">
                  <a:pos x="293" y="182"/>
                </a:cxn>
                <a:cxn ang="0">
                  <a:pos x="289" y="206"/>
                </a:cxn>
                <a:cxn ang="0">
                  <a:pos x="279" y="230"/>
                </a:cxn>
                <a:cxn ang="0">
                  <a:pos x="266" y="251"/>
                </a:cxn>
                <a:cxn ang="0">
                  <a:pos x="249" y="271"/>
                </a:cxn>
                <a:cxn ang="0">
                  <a:pos x="229" y="289"/>
                </a:cxn>
                <a:cxn ang="0">
                  <a:pos x="204" y="304"/>
                </a:cxn>
                <a:cxn ang="0">
                  <a:pos x="174" y="314"/>
                </a:cxn>
                <a:cxn ang="0">
                  <a:pos x="141" y="322"/>
                </a:cxn>
                <a:cxn ang="0">
                  <a:pos x="104" y="324"/>
                </a:cxn>
                <a:cxn ang="0">
                  <a:pos x="12" y="324"/>
                </a:cxn>
                <a:cxn ang="0">
                  <a:pos x="12" y="29"/>
                </a:cxn>
                <a:cxn ang="0">
                  <a:pos x="11" y="19"/>
                </a:cxn>
                <a:cxn ang="0">
                  <a:pos x="7" y="9"/>
                </a:cxn>
                <a:cxn ang="0">
                  <a:pos x="0" y="3"/>
                </a:cxn>
                <a:cxn ang="0">
                  <a:pos x="2" y="0"/>
                </a:cxn>
              </a:cxnLst>
              <a:rect l="0" t="0" r="r" b="b"/>
              <a:pathLst>
                <a:path w="296" h="324">
                  <a:moveTo>
                    <a:pt x="62" y="25"/>
                  </a:moveTo>
                  <a:lnTo>
                    <a:pt x="62" y="300"/>
                  </a:lnTo>
                  <a:lnTo>
                    <a:pt x="105" y="300"/>
                  </a:lnTo>
                  <a:lnTo>
                    <a:pt x="133" y="299"/>
                  </a:lnTo>
                  <a:lnTo>
                    <a:pt x="158" y="293"/>
                  </a:lnTo>
                  <a:lnTo>
                    <a:pt x="180" y="284"/>
                  </a:lnTo>
                  <a:lnTo>
                    <a:pt x="198" y="271"/>
                  </a:lnTo>
                  <a:lnTo>
                    <a:pt x="213" y="254"/>
                  </a:lnTo>
                  <a:lnTo>
                    <a:pt x="227" y="230"/>
                  </a:lnTo>
                  <a:lnTo>
                    <a:pt x="237" y="205"/>
                  </a:lnTo>
                  <a:lnTo>
                    <a:pt x="243" y="180"/>
                  </a:lnTo>
                  <a:lnTo>
                    <a:pt x="244" y="158"/>
                  </a:lnTo>
                  <a:lnTo>
                    <a:pt x="244" y="146"/>
                  </a:lnTo>
                  <a:lnTo>
                    <a:pt x="242" y="132"/>
                  </a:lnTo>
                  <a:lnTo>
                    <a:pt x="239" y="116"/>
                  </a:lnTo>
                  <a:lnTo>
                    <a:pt x="233" y="100"/>
                  </a:lnTo>
                  <a:lnTo>
                    <a:pt x="226" y="85"/>
                  </a:lnTo>
                  <a:lnTo>
                    <a:pt x="216" y="69"/>
                  </a:lnTo>
                  <a:lnTo>
                    <a:pt x="201" y="55"/>
                  </a:lnTo>
                  <a:lnTo>
                    <a:pt x="185" y="42"/>
                  </a:lnTo>
                  <a:lnTo>
                    <a:pt x="163" y="33"/>
                  </a:lnTo>
                  <a:lnTo>
                    <a:pt x="137" y="27"/>
                  </a:lnTo>
                  <a:lnTo>
                    <a:pt x="121" y="26"/>
                  </a:lnTo>
                  <a:lnTo>
                    <a:pt x="84" y="26"/>
                  </a:lnTo>
                  <a:lnTo>
                    <a:pt x="75" y="25"/>
                  </a:lnTo>
                  <a:lnTo>
                    <a:pt x="62" y="25"/>
                  </a:lnTo>
                  <a:close/>
                  <a:moveTo>
                    <a:pt x="2" y="0"/>
                  </a:moveTo>
                  <a:lnTo>
                    <a:pt x="112" y="0"/>
                  </a:lnTo>
                  <a:lnTo>
                    <a:pt x="151" y="2"/>
                  </a:lnTo>
                  <a:lnTo>
                    <a:pt x="185" y="10"/>
                  </a:lnTo>
                  <a:lnTo>
                    <a:pt x="216" y="22"/>
                  </a:lnTo>
                  <a:lnTo>
                    <a:pt x="242" y="40"/>
                  </a:lnTo>
                  <a:lnTo>
                    <a:pt x="264" y="62"/>
                  </a:lnTo>
                  <a:lnTo>
                    <a:pt x="279" y="87"/>
                  </a:lnTo>
                  <a:lnTo>
                    <a:pt x="289" y="112"/>
                  </a:lnTo>
                  <a:lnTo>
                    <a:pt x="295" y="137"/>
                  </a:lnTo>
                  <a:lnTo>
                    <a:pt x="296" y="158"/>
                  </a:lnTo>
                  <a:lnTo>
                    <a:pt x="293" y="182"/>
                  </a:lnTo>
                  <a:lnTo>
                    <a:pt x="289" y="206"/>
                  </a:lnTo>
                  <a:lnTo>
                    <a:pt x="279" y="230"/>
                  </a:lnTo>
                  <a:lnTo>
                    <a:pt x="266" y="251"/>
                  </a:lnTo>
                  <a:lnTo>
                    <a:pt x="249" y="271"/>
                  </a:lnTo>
                  <a:lnTo>
                    <a:pt x="229" y="289"/>
                  </a:lnTo>
                  <a:lnTo>
                    <a:pt x="204" y="304"/>
                  </a:lnTo>
                  <a:lnTo>
                    <a:pt x="174" y="314"/>
                  </a:lnTo>
                  <a:lnTo>
                    <a:pt x="141" y="322"/>
                  </a:lnTo>
                  <a:lnTo>
                    <a:pt x="104" y="324"/>
                  </a:lnTo>
                  <a:lnTo>
                    <a:pt x="12" y="324"/>
                  </a:lnTo>
                  <a:lnTo>
                    <a:pt x="12" y="29"/>
                  </a:lnTo>
                  <a:lnTo>
                    <a:pt x="11" y="19"/>
                  </a:lnTo>
                  <a:lnTo>
                    <a:pt x="7" y="9"/>
                  </a:lnTo>
                  <a:lnTo>
                    <a:pt x="0" y="3"/>
                  </a:lnTo>
                  <a:lnTo>
                    <a:pt x="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4"/>
            <p:cNvSpPr>
              <a:spLocks/>
            </p:cNvSpPr>
            <p:nvPr userDrawn="1"/>
          </p:nvSpPr>
          <p:spPr bwMode="auto">
            <a:xfrm>
              <a:off x="2598738" y="1416050"/>
              <a:ext cx="47625" cy="257175"/>
            </a:xfrm>
            <a:custGeom>
              <a:avLst/>
              <a:gdLst/>
              <a:ahLst/>
              <a:cxnLst>
                <a:cxn ang="0">
                  <a:pos x="0" y="0"/>
                </a:cxn>
                <a:cxn ang="0">
                  <a:pos x="60" y="0"/>
                </a:cxn>
                <a:cxn ang="0">
                  <a:pos x="60" y="324"/>
                </a:cxn>
                <a:cxn ang="0">
                  <a:pos x="12" y="324"/>
                </a:cxn>
                <a:cxn ang="0">
                  <a:pos x="12" y="32"/>
                </a:cxn>
                <a:cxn ang="0">
                  <a:pos x="11" y="19"/>
                </a:cxn>
                <a:cxn ang="0">
                  <a:pos x="6" y="9"/>
                </a:cxn>
                <a:cxn ang="0">
                  <a:pos x="0" y="3"/>
                </a:cxn>
                <a:cxn ang="0">
                  <a:pos x="0" y="0"/>
                </a:cxn>
              </a:cxnLst>
              <a:rect l="0" t="0" r="r" b="b"/>
              <a:pathLst>
                <a:path w="60" h="324">
                  <a:moveTo>
                    <a:pt x="0" y="0"/>
                  </a:moveTo>
                  <a:lnTo>
                    <a:pt x="60" y="0"/>
                  </a:lnTo>
                  <a:lnTo>
                    <a:pt x="60" y="324"/>
                  </a:lnTo>
                  <a:lnTo>
                    <a:pt x="12" y="324"/>
                  </a:lnTo>
                  <a:lnTo>
                    <a:pt x="12" y="32"/>
                  </a:lnTo>
                  <a:lnTo>
                    <a:pt x="11" y="19"/>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5"/>
            <p:cNvSpPr>
              <a:spLocks/>
            </p:cNvSpPr>
            <p:nvPr userDrawn="1"/>
          </p:nvSpPr>
          <p:spPr bwMode="auto">
            <a:xfrm>
              <a:off x="3478213" y="1416050"/>
              <a:ext cx="49213" cy="257175"/>
            </a:xfrm>
            <a:custGeom>
              <a:avLst/>
              <a:gdLst/>
              <a:ahLst/>
              <a:cxnLst>
                <a:cxn ang="0">
                  <a:pos x="0" y="0"/>
                </a:cxn>
                <a:cxn ang="0">
                  <a:pos x="61" y="0"/>
                </a:cxn>
                <a:cxn ang="0">
                  <a:pos x="61" y="324"/>
                </a:cxn>
                <a:cxn ang="0">
                  <a:pos x="12" y="324"/>
                </a:cxn>
                <a:cxn ang="0">
                  <a:pos x="12" y="32"/>
                </a:cxn>
                <a:cxn ang="0">
                  <a:pos x="11" y="19"/>
                </a:cxn>
                <a:cxn ang="0">
                  <a:pos x="7" y="9"/>
                </a:cxn>
                <a:cxn ang="0">
                  <a:pos x="0" y="3"/>
                </a:cxn>
                <a:cxn ang="0">
                  <a:pos x="0" y="0"/>
                </a:cxn>
              </a:cxnLst>
              <a:rect l="0" t="0" r="r" b="b"/>
              <a:pathLst>
                <a:path w="61" h="324">
                  <a:moveTo>
                    <a:pt x="0" y="0"/>
                  </a:moveTo>
                  <a:lnTo>
                    <a:pt x="61" y="0"/>
                  </a:lnTo>
                  <a:lnTo>
                    <a:pt x="61" y="324"/>
                  </a:lnTo>
                  <a:lnTo>
                    <a:pt x="12" y="324"/>
                  </a:lnTo>
                  <a:lnTo>
                    <a:pt x="12" y="32"/>
                  </a:lnTo>
                  <a:lnTo>
                    <a:pt x="11" y="19"/>
                  </a:lnTo>
                  <a:lnTo>
                    <a:pt x="7"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6"/>
            <p:cNvSpPr>
              <a:spLocks/>
            </p:cNvSpPr>
            <p:nvPr userDrawn="1"/>
          </p:nvSpPr>
          <p:spPr bwMode="auto">
            <a:xfrm>
              <a:off x="2117726" y="1416050"/>
              <a:ext cx="161925" cy="257175"/>
            </a:xfrm>
            <a:custGeom>
              <a:avLst/>
              <a:gdLst/>
              <a:ahLst/>
              <a:cxnLst>
                <a:cxn ang="0">
                  <a:pos x="0" y="0"/>
                </a:cxn>
                <a:cxn ang="0">
                  <a:pos x="179" y="0"/>
                </a:cxn>
                <a:cxn ang="0">
                  <a:pos x="180" y="46"/>
                </a:cxn>
                <a:cxn ang="0">
                  <a:pos x="174" y="45"/>
                </a:cxn>
                <a:cxn ang="0">
                  <a:pos x="171" y="37"/>
                </a:cxn>
                <a:cxn ang="0">
                  <a:pos x="162" y="30"/>
                </a:cxn>
                <a:cxn ang="0">
                  <a:pos x="152" y="26"/>
                </a:cxn>
                <a:cxn ang="0">
                  <a:pos x="139" y="25"/>
                </a:cxn>
                <a:cxn ang="0">
                  <a:pos x="130" y="25"/>
                </a:cxn>
                <a:cxn ang="0">
                  <a:pos x="116" y="23"/>
                </a:cxn>
                <a:cxn ang="0">
                  <a:pos x="83" y="23"/>
                </a:cxn>
                <a:cxn ang="0">
                  <a:pos x="69" y="22"/>
                </a:cxn>
                <a:cxn ang="0">
                  <a:pos x="60" y="22"/>
                </a:cxn>
                <a:cxn ang="0">
                  <a:pos x="60" y="134"/>
                </a:cxn>
                <a:cxn ang="0">
                  <a:pos x="153" y="134"/>
                </a:cxn>
                <a:cxn ang="0">
                  <a:pos x="153" y="155"/>
                </a:cxn>
                <a:cxn ang="0">
                  <a:pos x="60" y="155"/>
                </a:cxn>
                <a:cxn ang="0">
                  <a:pos x="60" y="299"/>
                </a:cxn>
                <a:cxn ang="0">
                  <a:pos x="75" y="299"/>
                </a:cxn>
                <a:cxn ang="0">
                  <a:pos x="93" y="300"/>
                </a:cxn>
                <a:cxn ang="0">
                  <a:pos x="135" y="300"/>
                </a:cxn>
                <a:cxn ang="0">
                  <a:pos x="154" y="298"/>
                </a:cxn>
                <a:cxn ang="0">
                  <a:pos x="168" y="296"/>
                </a:cxn>
                <a:cxn ang="0">
                  <a:pos x="179" y="291"/>
                </a:cxn>
                <a:cxn ang="0">
                  <a:pos x="188" y="283"/>
                </a:cxn>
                <a:cxn ang="0">
                  <a:pos x="196" y="272"/>
                </a:cxn>
                <a:cxn ang="0">
                  <a:pos x="198" y="270"/>
                </a:cxn>
                <a:cxn ang="0">
                  <a:pos x="202" y="272"/>
                </a:cxn>
                <a:cxn ang="0">
                  <a:pos x="189" y="324"/>
                </a:cxn>
                <a:cxn ang="0">
                  <a:pos x="10" y="324"/>
                </a:cxn>
                <a:cxn ang="0">
                  <a:pos x="10" y="34"/>
                </a:cxn>
                <a:cxn ang="0">
                  <a:pos x="9" y="20"/>
                </a:cxn>
                <a:cxn ang="0">
                  <a:pos x="6" y="9"/>
                </a:cxn>
                <a:cxn ang="0">
                  <a:pos x="0" y="3"/>
                </a:cxn>
                <a:cxn ang="0">
                  <a:pos x="0" y="0"/>
                </a:cxn>
              </a:cxnLst>
              <a:rect l="0" t="0" r="r" b="b"/>
              <a:pathLst>
                <a:path w="202" h="324">
                  <a:moveTo>
                    <a:pt x="0" y="0"/>
                  </a:moveTo>
                  <a:lnTo>
                    <a:pt x="179" y="0"/>
                  </a:lnTo>
                  <a:lnTo>
                    <a:pt x="180" y="46"/>
                  </a:lnTo>
                  <a:lnTo>
                    <a:pt x="174" y="45"/>
                  </a:lnTo>
                  <a:lnTo>
                    <a:pt x="171" y="37"/>
                  </a:lnTo>
                  <a:lnTo>
                    <a:pt x="162" y="30"/>
                  </a:lnTo>
                  <a:lnTo>
                    <a:pt x="152" y="26"/>
                  </a:lnTo>
                  <a:lnTo>
                    <a:pt x="139" y="25"/>
                  </a:lnTo>
                  <a:lnTo>
                    <a:pt x="130" y="25"/>
                  </a:lnTo>
                  <a:lnTo>
                    <a:pt x="116" y="23"/>
                  </a:lnTo>
                  <a:lnTo>
                    <a:pt x="83" y="23"/>
                  </a:lnTo>
                  <a:lnTo>
                    <a:pt x="69" y="22"/>
                  </a:lnTo>
                  <a:lnTo>
                    <a:pt x="60" y="22"/>
                  </a:lnTo>
                  <a:lnTo>
                    <a:pt x="60" y="134"/>
                  </a:lnTo>
                  <a:lnTo>
                    <a:pt x="153" y="134"/>
                  </a:lnTo>
                  <a:lnTo>
                    <a:pt x="153" y="155"/>
                  </a:lnTo>
                  <a:lnTo>
                    <a:pt x="60" y="155"/>
                  </a:lnTo>
                  <a:lnTo>
                    <a:pt x="60" y="299"/>
                  </a:lnTo>
                  <a:lnTo>
                    <a:pt x="75" y="299"/>
                  </a:lnTo>
                  <a:lnTo>
                    <a:pt x="93" y="300"/>
                  </a:lnTo>
                  <a:lnTo>
                    <a:pt x="135" y="300"/>
                  </a:lnTo>
                  <a:lnTo>
                    <a:pt x="154" y="298"/>
                  </a:lnTo>
                  <a:lnTo>
                    <a:pt x="168" y="296"/>
                  </a:lnTo>
                  <a:lnTo>
                    <a:pt x="179" y="291"/>
                  </a:lnTo>
                  <a:lnTo>
                    <a:pt x="188" y="283"/>
                  </a:lnTo>
                  <a:lnTo>
                    <a:pt x="196" y="272"/>
                  </a:lnTo>
                  <a:lnTo>
                    <a:pt x="198" y="270"/>
                  </a:lnTo>
                  <a:lnTo>
                    <a:pt x="202" y="272"/>
                  </a:lnTo>
                  <a:lnTo>
                    <a:pt x="189" y="324"/>
                  </a:lnTo>
                  <a:lnTo>
                    <a:pt x="10" y="324"/>
                  </a:lnTo>
                  <a:lnTo>
                    <a:pt x="10" y="34"/>
                  </a:lnTo>
                  <a:lnTo>
                    <a:pt x="9" y="20"/>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7"/>
            <p:cNvSpPr>
              <a:spLocks/>
            </p:cNvSpPr>
            <p:nvPr userDrawn="1"/>
          </p:nvSpPr>
          <p:spPr bwMode="auto">
            <a:xfrm>
              <a:off x="3995738" y="1416050"/>
              <a:ext cx="163513" cy="257175"/>
            </a:xfrm>
            <a:custGeom>
              <a:avLst/>
              <a:gdLst/>
              <a:ahLst/>
              <a:cxnLst>
                <a:cxn ang="0">
                  <a:pos x="1" y="0"/>
                </a:cxn>
                <a:cxn ang="0">
                  <a:pos x="181" y="0"/>
                </a:cxn>
                <a:cxn ang="0">
                  <a:pos x="182" y="46"/>
                </a:cxn>
                <a:cxn ang="0">
                  <a:pos x="177" y="46"/>
                </a:cxn>
                <a:cxn ang="0">
                  <a:pos x="173" y="37"/>
                </a:cxn>
                <a:cxn ang="0">
                  <a:pos x="164" y="30"/>
                </a:cxn>
                <a:cxn ang="0">
                  <a:pos x="153" y="26"/>
                </a:cxn>
                <a:cxn ang="0">
                  <a:pos x="139" y="25"/>
                </a:cxn>
                <a:cxn ang="0">
                  <a:pos x="131" y="25"/>
                </a:cxn>
                <a:cxn ang="0">
                  <a:pos x="117" y="23"/>
                </a:cxn>
                <a:cxn ang="0">
                  <a:pos x="84" y="23"/>
                </a:cxn>
                <a:cxn ang="0">
                  <a:pos x="69" y="22"/>
                </a:cxn>
                <a:cxn ang="0">
                  <a:pos x="60" y="22"/>
                </a:cxn>
                <a:cxn ang="0">
                  <a:pos x="60" y="134"/>
                </a:cxn>
                <a:cxn ang="0">
                  <a:pos x="154" y="134"/>
                </a:cxn>
                <a:cxn ang="0">
                  <a:pos x="154" y="155"/>
                </a:cxn>
                <a:cxn ang="0">
                  <a:pos x="60" y="155"/>
                </a:cxn>
                <a:cxn ang="0">
                  <a:pos x="60" y="299"/>
                </a:cxn>
                <a:cxn ang="0">
                  <a:pos x="76" y="299"/>
                </a:cxn>
                <a:cxn ang="0">
                  <a:pos x="94" y="300"/>
                </a:cxn>
                <a:cxn ang="0">
                  <a:pos x="141" y="300"/>
                </a:cxn>
                <a:cxn ang="0">
                  <a:pos x="161" y="298"/>
                </a:cxn>
                <a:cxn ang="0">
                  <a:pos x="176" y="293"/>
                </a:cxn>
                <a:cxn ang="0">
                  <a:pos x="188" y="285"/>
                </a:cxn>
                <a:cxn ang="0">
                  <a:pos x="197" y="272"/>
                </a:cxn>
                <a:cxn ang="0">
                  <a:pos x="200" y="270"/>
                </a:cxn>
                <a:cxn ang="0">
                  <a:pos x="205" y="272"/>
                </a:cxn>
                <a:cxn ang="0">
                  <a:pos x="192" y="324"/>
                </a:cxn>
                <a:cxn ang="0">
                  <a:pos x="12" y="324"/>
                </a:cxn>
                <a:cxn ang="0">
                  <a:pos x="12" y="34"/>
                </a:cxn>
                <a:cxn ang="0">
                  <a:pos x="11" y="20"/>
                </a:cxn>
                <a:cxn ang="0">
                  <a:pos x="7" y="9"/>
                </a:cxn>
                <a:cxn ang="0">
                  <a:pos x="0" y="3"/>
                </a:cxn>
                <a:cxn ang="0">
                  <a:pos x="1" y="0"/>
                </a:cxn>
              </a:cxnLst>
              <a:rect l="0" t="0" r="r" b="b"/>
              <a:pathLst>
                <a:path w="205" h="324">
                  <a:moveTo>
                    <a:pt x="1" y="0"/>
                  </a:moveTo>
                  <a:lnTo>
                    <a:pt x="181" y="0"/>
                  </a:lnTo>
                  <a:lnTo>
                    <a:pt x="182" y="46"/>
                  </a:lnTo>
                  <a:lnTo>
                    <a:pt x="177" y="46"/>
                  </a:lnTo>
                  <a:lnTo>
                    <a:pt x="173" y="37"/>
                  </a:lnTo>
                  <a:lnTo>
                    <a:pt x="164" y="30"/>
                  </a:lnTo>
                  <a:lnTo>
                    <a:pt x="153" y="26"/>
                  </a:lnTo>
                  <a:lnTo>
                    <a:pt x="139" y="25"/>
                  </a:lnTo>
                  <a:lnTo>
                    <a:pt x="131" y="25"/>
                  </a:lnTo>
                  <a:lnTo>
                    <a:pt x="117" y="23"/>
                  </a:lnTo>
                  <a:lnTo>
                    <a:pt x="84" y="23"/>
                  </a:lnTo>
                  <a:lnTo>
                    <a:pt x="69" y="22"/>
                  </a:lnTo>
                  <a:lnTo>
                    <a:pt x="60" y="22"/>
                  </a:lnTo>
                  <a:lnTo>
                    <a:pt x="60" y="134"/>
                  </a:lnTo>
                  <a:lnTo>
                    <a:pt x="154" y="134"/>
                  </a:lnTo>
                  <a:lnTo>
                    <a:pt x="154" y="155"/>
                  </a:lnTo>
                  <a:lnTo>
                    <a:pt x="60" y="155"/>
                  </a:lnTo>
                  <a:lnTo>
                    <a:pt x="60" y="299"/>
                  </a:lnTo>
                  <a:lnTo>
                    <a:pt x="76" y="299"/>
                  </a:lnTo>
                  <a:lnTo>
                    <a:pt x="94" y="300"/>
                  </a:lnTo>
                  <a:lnTo>
                    <a:pt x="141" y="300"/>
                  </a:lnTo>
                  <a:lnTo>
                    <a:pt x="161" y="298"/>
                  </a:lnTo>
                  <a:lnTo>
                    <a:pt x="176" y="293"/>
                  </a:lnTo>
                  <a:lnTo>
                    <a:pt x="188" y="285"/>
                  </a:lnTo>
                  <a:lnTo>
                    <a:pt x="197" y="272"/>
                  </a:lnTo>
                  <a:lnTo>
                    <a:pt x="200" y="270"/>
                  </a:lnTo>
                  <a:lnTo>
                    <a:pt x="205" y="272"/>
                  </a:lnTo>
                  <a:lnTo>
                    <a:pt x="192" y="324"/>
                  </a:lnTo>
                  <a:lnTo>
                    <a:pt x="12" y="324"/>
                  </a:lnTo>
                  <a:lnTo>
                    <a:pt x="12" y="34"/>
                  </a:lnTo>
                  <a:lnTo>
                    <a:pt x="11" y="20"/>
                  </a:lnTo>
                  <a:lnTo>
                    <a:pt x="7"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8"/>
            <p:cNvSpPr>
              <a:spLocks/>
            </p:cNvSpPr>
            <p:nvPr userDrawn="1"/>
          </p:nvSpPr>
          <p:spPr bwMode="auto">
            <a:xfrm>
              <a:off x="2981326" y="1346200"/>
              <a:ext cx="196850" cy="333375"/>
            </a:xfrm>
            <a:custGeom>
              <a:avLst/>
              <a:gdLst/>
              <a:ahLst/>
              <a:cxnLst>
                <a:cxn ang="0">
                  <a:pos x="147" y="2"/>
                </a:cxn>
                <a:cxn ang="0">
                  <a:pos x="192" y="12"/>
                </a:cxn>
                <a:cxn ang="0">
                  <a:pos x="219" y="24"/>
                </a:cxn>
                <a:cxn ang="0">
                  <a:pos x="216" y="96"/>
                </a:cxn>
                <a:cxn ang="0">
                  <a:pos x="211" y="82"/>
                </a:cxn>
                <a:cxn ang="0">
                  <a:pos x="194" y="56"/>
                </a:cxn>
                <a:cxn ang="0">
                  <a:pos x="165" y="35"/>
                </a:cxn>
                <a:cxn ang="0">
                  <a:pos x="124" y="25"/>
                </a:cxn>
                <a:cxn ang="0">
                  <a:pos x="88" y="33"/>
                </a:cxn>
                <a:cxn ang="0">
                  <a:pos x="67" y="53"/>
                </a:cxn>
                <a:cxn ang="0">
                  <a:pos x="57" y="77"/>
                </a:cxn>
                <a:cxn ang="0">
                  <a:pos x="58" y="105"/>
                </a:cxn>
                <a:cxn ang="0">
                  <a:pos x="75" y="132"/>
                </a:cxn>
                <a:cxn ang="0">
                  <a:pos x="112" y="157"/>
                </a:cxn>
                <a:cxn ang="0">
                  <a:pos x="185" y="196"/>
                </a:cxn>
                <a:cxn ang="0">
                  <a:pos x="218" y="221"/>
                </a:cxn>
                <a:cxn ang="0">
                  <a:pos x="240" y="254"/>
                </a:cxn>
                <a:cxn ang="0">
                  <a:pos x="249" y="297"/>
                </a:cxn>
                <a:cxn ang="0">
                  <a:pos x="240" y="342"/>
                </a:cxn>
                <a:cxn ang="0">
                  <a:pos x="214" y="379"/>
                </a:cxn>
                <a:cxn ang="0">
                  <a:pos x="168" y="409"/>
                </a:cxn>
                <a:cxn ang="0">
                  <a:pos x="114" y="420"/>
                </a:cxn>
                <a:cxn ang="0">
                  <a:pos x="59" y="411"/>
                </a:cxn>
                <a:cxn ang="0">
                  <a:pos x="18" y="393"/>
                </a:cxn>
                <a:cxn ang="0">
                  <a:pos x="0" y="302"/>
                </a:cxn>
                <a:cxn ang="0">
                  <a:pos x="6" y="302"/>
                </a:cxn>
                <a:cxn ang="0">
                  <a:pos x="14" y="325"/>
                </a:cxn>
                <a:cxn ang="0">
                  <a:pos x="29" y="352"/>
                </a:cxn>
                <a:cxn ang="0">
                  <a:pos x="53" y="375"/>
                </a:cxn>
                <a:cxn ang="0">
                  <a:pos x="88" y="391"/>
                </a:cxn>
                <a:cxn ang="0">
                  <a:pos x="133" y="391"/>
                </a:cxn>
                <a:cxn ang="0">
                  <a:pos x="170" y="372"/>
                </a:cxn>
                <a:cxn ang="0">
                  <a:pos x="189" y="342"/>
                </a:cxn>
                <a:cxn ang="0">
                  <a:pos x="193" y="313"/>
                </a:cxn>
                <a:cxn ang="0">
                  <a:pos x="185" y="279"/>
                </a:cxn>
                <a:cxn ang="0">
                  <a:pos x="164" y="254"/>
                </a:cxn>
                <a:cxn ang="0">
                  <a:pos x="132" y="234"/>
                </a:cxn>
                <a:cxn ang="0">
                  <a:pos x="92" y="213"/>
                </a:cxn>
                <a:cxn ang="0">
                  <a:pos x="51" y="189"/>
                </a:cxn>
                <a:cxn ang="0">
                  <a:pos x="22" y="162"/>
                </a:cxn>
                <a:cxn ang="0">
                  <a:pos x="7" y="128"/>
                </a:cxn>
                <a:cxn ang="0">
                  <a:pos x="7" y="86"/>
                </a:cxn>
                <a:cxn ang="0">
                  <a:pos x="19" y="56"/>
                </a:cxn>
                <a:cxn ang="0">
                  <a:pos x="38" y="33"/>
                </a:cxn>
                <a:cxn ang="0">
                  <a:pos x="66" y="15"/>
                </a:cxn>
                <a:cxn ang="0">
                  <a:pos x="108" y="2"/>
                </a:cxn>
              </a:cxnLst>
              <a:rect l="0" t="0" r="r" b="b"/>
              <a:pathLst>
                <a:path w="249" h="420">
                  <a:moveTo>
                    <a:pt x="131" y="0"/>
                  </a:moveTo>
                  <a:lnTo>
                    <a:pt x="147" y="2"/>
                  </a:lnTo>
                  <a:lnTo>
                    <a:pt x="168" y="5"/>
                  </a:lnTo>
                  <a:lnTo>
                    <a:pt x="192" y="12"/>
                  </a:lnTo>
                  <a:lnTo>
                    <a:pt x="217" y="24"/>
                  </a:lnTo>
                  <a:lnTo>
                    <a:pt x="219" y="24"/>
                  </a:lnTo>
                  <a:lnTo>
                    <a:pt x="222" y="96"/>
                  </a:lnTo>
                  <a:lnTo>
                    <a:pt x="216" y="96"/>
                  </a:lnTo>
                  <a:lnTo>
                    <a:pt x="216" y="93"/>
                  </a:lnTo>
                  <a:lnTo>
                    <a:pt x="211" y="82"/>
                  </a:lnTo>
                  <a:lnTo>
                    <a:pt x="204" y="69"/>
                  </a:lnTo>
                  <a:lnTo>
                    <a:pt x="194" y="56"/>
                  </a:lnTo>
                  <a:lnTo>
                    <a:pt x="181" y="44"/>
                  </a:lnTo>
                  <a:lnTo>
                    <a:pt x="165" y="35"/>
                  </a:lnTo>
                  <a:lnTo>
                    <a:pt x="146" y="27"/>
                  </a:lnTo>
                  <a:lnTo>
                    <a:pt x="124" y="25"/>
                  </a:lnTo>
                  <a:lnTo>
                    <a:pt x="105" y="27"/>
                  </a:lnTo>
                  <a:lnTo>
                    <a:pt x="88" y="33"/>
                  </a:lnTo>
                  <a:lnTo>
                    <a:pt x="77" y="42"/>
                  </a:lnTo>
                  <a:lnTo>
                    <a:pt x="67" y="53"/>
                  </a:lnTo>
                  <a:lnTo>
                    <a:pt x="60" y="65"/>
                  </a:lnTo>
                  <a:lnTo>
                    <a:pt x="57" y="77"/>
                  </a:lnTo>
                  <a:lnTo>
                    <a:pt x="55" y="89"/>
                  </a:lnTo>
                  <a:lnTo>
                    <a:pt x="58" y="105"/>
                  </a:lnTo>
                  <a:lnTo>
                    <a:pt x="64" y="119"/>
                  </a:lnTo>
                  <a:lnTo>
                    <a:pt x="75" y="132"/>
                  </a:lnTo>
                  <a:lnTo>
                    <a:pt x="91" y="144"/>
                  </a:lnTo>
                  <a:lnTo>
                    <a:pt x="112" y="157"/>
                  </a:lnTo>
                  <a:lnTo>
                    <a:pt x="147" y="175"/>
                  </a:lnTo>
                  <a:lnTo>
                    <a:pt x="185" y="196"/>
                  </a:lnTo>
                  <a:lnTo>
                    <a:pt x="203" y="208"/>
                  </a:lnTo>
                  <a:lnTo>
                    <a:pt x="218" y="221"/>
                  </a:lnTo>
                  <a:lnTo>
                    <a:pt x="230" y="236"/>
                  </a:lnTo>
                  <a:lnTo>
                    <a:pt x="240" y="254"/>
                  </a:lnTo>
                  <a:lnTo>
                    <a:pt x="246" y="274"/>
                  </a:lnTo>
                  <a:lnTo>
                    <a:pt x="249" y="297"/>
                  </a:lnTo>
                  <a:lnTo>
                    <a:pt x="246" y="321"/>
                  </a:lnTo>
                  <a:lnTo>
                    <a:pt x="240" y="342"/>
                  </a:lnTo>
                  <a:lnTo>
                    <a:pt x="230" y="361"/>
                  </a:lnTo>
                  <a:lnTo>
                    <a:pt x="214" y="379"/>
                  </a:lnTo>
                  <a:lnTo>
                    <a:pt x="193" y="396"/>
                  </a:lnTo>
                  <a:lnTo>
                    <a:pt x="168" y="409"/>
                  </a:lnTo>
                  <a:lnTo>
                    <a:pt x="143" y="418"/>
                  </a:lnTo>
                  <a:lnTo>
                    <a:pt x="114" y="420"/>
                  </a:lnTo>
                  <a:lnTo>
                    <a:pt x="85" y="416"/>
                  </a:lnTo>
                  <a:lnTo>
                    <a:pt x="59" y="411"/>
                  </a:lnTo>
                  <a:lnTo>
                    <a:pt x="37" y="402"/>
                  </a:lnTo>
                  <a:lnTo>
                    <a:pt x="18" y="393"/>
                  </a:lnTo>
                  <a:lnTo>
                    <a:pt x="2" y="385"/>
                  </a:lnTo>
                  <a:lnTo>
                    <a:pt x="0" y="302"/>
                  </a:lnTo>
                  <a:lnTo>
                    <a:pt x="6" y="301"/>
                  </a:lnTo>
                  <a:lnTo>
                    <a:pt x="6" y="302"/>
                  </a:lnTo>
                  <a:lnTo>
                    <a:pt x="9" y="313"/>
                  </a:lnTo>
                  <a:lnTo>
                    <a:pt x="14" y="325"/>
                  </a:lnTo>
                  <a:lnTo>
                    <a:pt x="21" y="337"/>
                  </a:lnTo>
                  <a:lnTo>
                    <a:pt x="29" y="352"/>
                  </a:lnTo>
                  <a:lnTo>
                    <a:pt x="40" y="363"/>
                  </a:lnTo>
                  <a:lnTo>
                    <a:pt x="53" y="375"/>
                  </a:lnTo>
                  <a:lnTo>
                    <a:pt x="70" y="385"/>
                  </a:lnTo>
                  <a:lnTo>
                    <a:pt x="88" y="391"/>
                  </a:lnTo>
                  <a:lnTo>
                    <a:pt x="111" y="393"/>
                  </a:lnTo>
                  <a:lnTo>
                    <a:pt x="133" y="391"/>
                  </a:lnTo>
                  <a:lnTo>
                    <a:pt x="153" y="383"/>
                  </a:lnTo>
                  <a:lnTo>
                    <a:pt x="170" y="372"/>
                  </a:lnTo>
                  <a:lnTo>
                    <a:pt x="180" y="358"/>
                  </a:lnTo>
                  <a:lnTo>
                    <a:pt x="189" y="342"/>
                  </a:lnTo>
                  <a:lnTo>
                    <a:pt x="192" y="327"/>
                  </a:lnTo>
                  <a:lnTo>
                    <a:pt x="193" y="313"/>
                  </a:lnTo>
                  <a:lnTo>
                    <a:pt x="191" y="294"/>
                  </a:lnTo>
                  <a:lnTo>
                    <a:pt x="185" y="279"/>
                  </a:lnTo>
                  <a:lnTo>
                    <a:pt x="177" y="266"/>
                  </a:lnTo>
                  <a:lnTo>
                    <a:pt x="164" y="254"/>
                  </a:lnTo>
                  <a:lnTo>
                    <a:pt x="150" y="244"/>
                  </a:lnTo>
                  <a:lnTo>
                    <a:pt x="132" y="234"/>
                  </a:lnTo>
                  <a:lnTo>
                    <a:pt x="112" y="224"/>
                  </a:lnTo>
                  <a:lnTo>
                    <a:pt x="92" y="213"/>
                  </a:lnTo>
                  <a:lnTo>
                    <a:pt x="70" y="201"/>
                  </a:lnTo>
                  <a:lnTo>
                    <a:pt x="51" y="189"/>
                  </a:lnTo>
                  <a:lnTo>
                    <a:pt x="35" y="177"/>
                  </a:lnTo>
                  <a:lnTo>
                    <a:pt x="22" y="162"/>
                  </a:lnTo>
                  <a:lnTo>
                    <a:pt x="13" y="147"/>
                  </a:lnTo>
                  <a:lnTo>
                    <a:pt x="7" y="128"/>
                  </a:lnTo>
                  <a:lnTo>
                    <a:pt x="6" y="106"/>
                  </a:lnTo>
                  <a:lnTo>
                    <a:pt x="7" y="86"/>
                  </a:lnTo>
                  <a:lnTo>
                    <a:pt x="13" y="70"/>
                  </a:lnTo>
                  <a:lnTo>
                    <a:pt x="19" y="56"/>
                  </a:lnTo>
                  <a:lnTo>
                    <a:pt x="28" y="44"/>
                  </a:lnTo>
                  <a:lnTo>
                    <a:pt x="38" y="33"/>
                  </a:lnTo>
                  <a:lnTo>
                    <a:pt x="47" y="25"/>
                  </a:lnTo>
                  <a:lnTo>
                    <a:pt x="66" y="15"/>
                  </a:lnTo>
                  <a:lnTo>
                    <a:pt x="86" y="7"/>
                  </a:lnTo>
                  <a:lnTo>
                    <a:pt x="108" y="2"/>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9"/>
            <p:cNvSpPr>
              <a:spLocks/>
            </p:cNvSpPr>
            <p:nvPr userDrawn="1"/>
          </p:nvSpPr>
          <p:spPr bwMode="auto">
            <a:xfrm>
              <a:off x="3598863" y="1414463"/>
              <a:ext cx="155575" cy="261938"/>
            </a:xfrm>
            <a:custGeom>
              <a:avLst/>
              <a:gdLst/>
              <a:ahLst/>
              <a:cxnLst>
                <a:cxn ang="0">
                  <a:pos x="116" y="0"/>
                </a:cxn>
                <a:cxn ang="0">
                  <a:pos x="153" y="7"/>
                </a:cxn>
                <a:cxn ang="0">
                  <a:pos x="173" y="19"/>
                </a:cxn>
                <a:cxn ang="0">
                  <a:pos x="171" y="76"/>
                </a:cxn>
                <a:cxn ang="0">
                  <a:pos x="167" y="65"/>
                </a:cxn>
                <a:cxn ang="0">
                  <a:pos x="155" y="45"/>
                </a:cxn>
                <a:cxn ang="0">
                  <a:pos x="132" y="29"/>
                </a:cxn>
                <a:cxn ang="0">
                  <a:pos x="99" y="22"/>
                </a:cxn>
                <a:cxn ang="0">
                  <a:pos x="68" y="29"/>
                </a:cxn>
                <a:cxn ang="0">
                  <a:pos x="52" y="48"/>
                </a:cxn>
                <a:cxn ang="0">
                  <a:pos x="46" y="70"/>
                </a:cxn>
                <a:cxn ang="0">
                  <a:pos x="52" y="92"/>
                </a:cxn>
                <a:cxn ang="0">
                  <a:pos x="72" y="110"/>
                </a:cxn>
                <a:cxn ang="0">
                  <a:pos x="108" y="130"/>
                </a:cxn>
                <a:cxn ang="0">
                  <a:pos x="134" y="144"/>
                </a:cxn>
                <a:cxn ang="0">
                  <a:pos x="165" y="165"/>
                </a:cxn>
                <a:cxn ang="0">
                  <a:pos x="188" y="194"/>
                </a:cxn>
                <a:cxn ang="0">
                  <a:pos x="197" y="234"/>
                </a:cxn>
                <a:cxn ang="0">
                  <a:pos x="185" y="280"/>
                </a:cxn>
                <a:cxn ang="0">
                  <a:pos x="153" y="312"/>
                </a:cxn>
                <a:cxn ang="0">
                  <a:pos x="112" y="328"/>
                </a:cxn>
                <a:cxn ang="0">
                  <a:pos x="67" y="328"/>
                </a:cxn>
                <a:cxn ang="0">
                  <a:pos x="29" y="316"/>
                </a:cxn>
                <a:cxn ang="0">
                  <a:pos x="2" y="302"/>
                </a:cxn>
                <a:cxn ang="0">
                  <a:pos x="4" y="236"/>
                </a:cxn>
                <a:cxn ang="0">
                  <a:pos x="9" y="250"/>
                </a:cxn>
                <a:cxn ang="0">
                  <a:pos x="23" y="275"/>
                </a:cxn>
                <a:cxn ang="0">
                  <a:pos x="49" y="296"/>
                </a:cxn>
                <a:cxn ang="0">
                  <a:pos x="87" y="307"/>
                </a:cxn>
                <a:cxn ang="0">
                  <a:pos x="121" y="299"/>
                </a:cxn>
                <a:cxn ang="0">
                  <a:pos x="144" y="276"/>
                </a:cxn>
                <a:cxn ang="0">
                  <a:pos x="151" y="254"/>
                </a:cxn>
                <a:cxn ang="0">
                  <a:pos x="148" y="230"/>
                </a:cxn>
                <a:cxn ang="0">
                  <a:pos x="134" y="207"/>
                </a:cxn>
                <a:cxn ang="0">
                  <a:pos x="108" y="189"/>
                </a:cxn>
                <a:cxn ang="0">
                  <a:pos x="75" y="171"/>
                </a:cxn>
                <a:cxn ang="0">
                  <a:pos x="36" y="149"/>
                </a:cxn>
                <a:cxn ang="0">
                  <a:pos x="13" y="121"/>
                </a:cxn>
                <a:cxn ang="0">
                  <a:pos x="4" y="83"/>
                </a:cxn>
                <a:cxn ang="0">
                  <a:pos x="15" y="43"/>
                </a:cxn>
                <a:cxn ang="0">
                  <a:pos x="45" y="15"/>
                </a:cxn>
                <a:cxn ang="0">
                  <a:pos x="82" y="2"/>
                </a:cxn>
              </a:cxnLst>
              <a:rect l="0" t="0" r="r" b="b"/>
              <a:pathLst>
                <a:path w="197" h="330">
                  <a:moveTo>
                    <a:pt x="103" y="0"/>
                  </a:moveTo>
                  <a:lnTo>
                    <a:pt x="116" y="0"/>
                  </a:lnTo>
                  <a:lnTo>
                    <a:pt x="134" y="3"/>
                  </a:lnTo>
                  <a:lnTo>
                    <a:pt x="153" y="7"/>
                  </a:lnTo>
                  <a:lnTo>
                    <a:pt x="172" y="17"/>
                  </a:lnTo>
                  <a:lnTo>
                    <a:pt x="173" y="19"/>
                  </a:lnTo>
                  <a:lnTo>
                    <a:pt x="177" y="75"/>
                  </a:lnTo>
                  <a:lnTo>
                    <a:pt x="171" y="76"/>
                  </a:lnTo>
                  <a:lnTo>
                    <a:pt x="171" y="74"/>
                  </a:lnTo>
                  <a:lnTo>
                    <a:pt x="167" y="65"/>
                  </a:lnTo>
                  <a:lnTo>
                    <a:pt x="162" y="56"/>
                  </a:lnTo>
                  <a:lnTo>
                    <a:pt x="155" y="45"/>
                  </a:lnTo>
                  <a:lnTo>
                    <a:pt x="145" y="37"/>
                  </a:lnTo>
                  <a:lnTo>
                    <a:pt x="132" y="29"/>
                  </a:lnTo>
                  <a:lnTo>
                    <a:pt x="116" y="24"/>
                  </a:lnTo>
                  <a:lnTo>
                    <a:pt x="99" y="22"/>
                  </a:lnTo>
                  <a:lnTo>
                    <a:pt x="82" y="23"/>
                  </a:lnTo>
                  <a:lnTo>
                    <a:pt x="68" y="29"/>
                  </a:lnTo>
                  <a:lnTo>
                    <a:pt x="59" y="37"/>
                  </a:lnTo>
                  <a:lnTo>
                    <a:pt x="52" y="48"/>
                  </a:lnTo>
                  <a:lnTo>
                    <a:pt x="47" y="59"/>
                  </a:lnTo>
                  <a:lnTo>
                    <a:pt x="46" y="70"/>
                  </a:lnTo>
                  <a:lnTo>
                    <a:pt x="47" y="82"/>
                  </a:lnTo>
                  <a:lnTo>
                    <a:pt x="52" y="92"/>
                  </a:lnTo>
                  <a:lnTo>
                    <a:pt x="60" y="102"/>
                  </a:lnTo>
                  <a:lnTo>
                    <a:pt x="72" y="110"/>
                  </a:lnTo>
                  <a:lnTo>
                    <a:pt x="87" y="119"/>
                  </a:lnTo>
                  <a:lnTo>
                    <a:pt x="108" y="130"/>
                  </a:lnTo>
                  <a:lnTo>
                    <a:pt x="116" y="135"/>
                  </a:lnTo>
                  <a:lnTo>
                    <a:pt x="134" y="144"/>
                  </a:lnTo>
                  <a:lnTo>
                    <a:pt x="151" y="155"/>
                  </a:lnTo>
                  <a:lnTo>
                    <a:pt x="165" y="165"/>
                  </a:lnTo>
                  <a:lnTo>
                    <a:pt x="178" y="178"/>
                  </a:lnTo>
                  <a:lnTo>
                    <a:pt x="188" y="194"/>
                  </a:lnTo>
                  <a:lnTo>
                    <a:pt x="194" y="213"/>
                  </a:lnTo>
                  <a:lnTo>
                    <a:pt x="197" y="234"/>
                  </a:lnTo>
                  <a:lnTo>
                    <a:pt x="193" y="257"/>
                  </a:lnTo>
                  <a:lnTo>
                    <a:pt x="185" y="280"/>
                  </a:lnTo>
                  <a:lnTo>
                    <a:pt x="171" y="299"/>
                  </a:lnTo>
                  <a:lnTo>
                    <a:pt x="153" y="312"/>
                  </a:lnTo>
                  <a:lnTo>
                    <a:pt x="133" y="322"/>
                  </a:lnTo>
                  <a:lnTo>
                    <a:pt x="112" y="328"/>
                  </a:lnTo>
                  <a:lnTo>
                    <a:pt x="91" y="330"/>
                  </a:lnTo>
                  <a:lnTo>
                    <a:pt x="67" y="328"/>
                  </a:lnTo>
                  <a:lnTo>
                    <a:pt x="47" y="323"/>
                  </a:lnTo>
                  <a:lnTo>
                    <a:pt x="29" y="316"/>
                  </a:lnTo>
                  <a:lnTo>
                    <a:pt x="3" y="303"/>
                  </a:lnTo>
                  <a:lnTo>
                    <a:pt x="2" y="302"/>
                  </a:lnTo>
                  <a:lnTo>
                    <a:pt x="0" y="236"/>
                  </a:lnTo>
                  <a:lnTo>
                    <a:pt x="4" y="236"/>
                  </a:lnTo>
                  <a:lnTo>
                    <a:pt x="4" y="239"/>
                  </a:lnTo>
                  <a:lnTo>
                    <a:pt x="9" y="250"/>
                  </a:lnTo>
                  <a:lnTo>
                    <a:pt x="15" y="262"/>
                  </a:lnTo>
                  <a:lnTo>
                    <a:pt x="23" y="275"/>
                  </a:lnTo>
                  <a:lnTo>
                    <a:pt x="35" y="287"/>
                  </a:lnTo>
                  <a:lnTo>
                    <a:pt x="49" y="296"/>
                  </a:lnTo>
                  <a:lnTo>
                    <a:pt x="66" y="303"/>
                  </a:lnTo>
                  <a:lnTo>
                    <a:pt x="87" y="307"/>
                  </a:lnTo>
                  <a:lnTo>
                    <a:pt x="106" y="305"/>
                  </a:lnTo>
                  <a:lnTo>
                    <a:pt x="121" y="299"/>
                  </a:lnTo>
                  <a:lnTo>
                    <a:pt x="134" y="289"/>
                  </a:lnTo>
                  <a:lnTo>
                    <a:pt x="144" y="276"/>
                  </a:lnTo>
                  <a:lnTo>
                    <a:pt x="148" y="264"/>
                  </a:lnTo>
                  <a:lnTo>
                    <a:pt x="151" y="254"/>
                  </a:lnTo>
                  <a:lnTo>
                    <a:pt x="151" y="247"/>
                  </a:lnTo>
                  <a:lnTo>
                    <a:pt x="148" y="230"/>
                  </a:lnTo>
                  <a:lnTo>
                    <a:pt x="144" y="217"/>
                  </a:lnTo>
                  <a:lnTo>
                    <a:pt x="134" y="207"/>
                  </a:lnTo>
                  <a:lnTo>
                    <a:pt x="122" y="198"/>
                  </a:lnTo>
                  <a:lnTo>
                    <a:pt x="108" y="189"/>
                  </a:lnTo>
                  <a:lnTo>
                    <a:pt x="91" y="181"/>
                  </a:lnTo>
                  <a:lnTo>
                    <a:pt x="75" y="171"/>
                  </a:lnTo>
                  <a:lnTo>
                    <a:pt x="54" y="161"/>
                  </a:lnTo>
                  <a:lnTo>
                    <a:pt x="36" y="149"/>
                  </a:lnTo>
                  <a:lnTo>
                    <a:pt x="22" y="136"/>
                  </a:lnTo>
                  <a:lnTo>
                    <a:pt x="13" y="121"/>
                  </a:lnTo>
                  <a:lnTo>
                    <a:pt x="6" y="103"/>
                  </a:lnTo>
                  <a:lnTo>
                    <a:pt x="4" y="83"/>
                  </a:lnTo>
                  <a:lnTo>
                    <a:pt x="8" y="62"/>
                  </a:lnTo>
                  <a:lnTo>
                    <a:pt x="15" y="43"/>
                  </a:lnTo>
                  <a:lnTo>
                    <a:pt x="28" y="28"/>
                  </a:lnTo>
                  <a:lnTo>
                    <a:pt x="45" y="15"/>
                  </a:lnTo>
                  <a:lnTo>
                    <a:pt x="62" y="6"/>
                  </a:lnTo>
                  <a:lnTo>
                    <a:pt x="82" y="2"/>
                  </a:lnTo>
                  <a:lnTo>
                    <a:pt x="10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0"/>
            <p:cNvSpPr>
              <a:spLocks/>
            </p:cNvSpPr>
            <p:nvPr userDrawn="1"/>
          </p:nvSpPr>
          <p:spPr bwMode="auto">
            <a:xfrm>
              <a:off x="3795713" y="1414463"/>
              <a:ext cx="157163" cy="261938"/>
            </a:xfrm>
            <a:custGeom>
              <a:avLst/>
              <a:gdLst/>
              <a:ahLst/>
              <a:cxnLst>
                <a:cxn ang="0">
                  <a:pos x="117" y="0"/>
                </a:cxn>
                <a:cxn ang="0">
                  <a:pos x="154" y="7"/>
                </a:cxn>
                <a:cxn ang="0">
                  <a:pos x="174" y="19"/>
                </a:cxn>
                <a:cxn ang="0">
                  <a:pos x="171" y="76"/>
                </a:cxn>
                <a:cxn ang="0">
                  <a:pos x="168" y="65"/>
                </a:cxn>
                <a:cxn ang="0">
                  <a:pos x="156" y="45"/>
                </a:cxn>
                <a:cxn ang="0">
                  <a:pos x="134" y="29"/>
                </a:cxn>
                <a:cxn ang="0">
                  <a:pos x="99" y="22"/>
                </a:cxn>
                <a:cxn ang="0">
                  <a:pos x="69" y="29"/>
                </a:cxn>
                <a:cxn ang="0">
                  <a:pos x="51" y="48"/>
                </a:cxn>
                <a:cxn ang="0">
                  <a:pos x="46" y="70"/>
                </a:cxn>
                <a:cxn ang="0">
                  <a:pos x="52" y="92"/>
                </a:cxn>
                <a:cxn ang="0">
                  <a:pos x="72" y="110"/>
                </a:cxn>
                <a:cxn ang="0">
                  <a:pos x="110" y="130"/>
                </a:cxn>
                <a:cxn ang="0">
                  <a:pos x="135" y="144"/>
                </a:cxn>
                <a:cxn ang="0">
                  <a:pos x="167" y="165"/>
                </a:cxn>
                <a:cxn ang="0">
                  <a:pos x="189" y="194"/>
                </a:cxn>
                <a:cxn ang="0">
                  <a:pos x="198" y="234"/>
                </a:cxn>
                <a:cxn ang="0">
                  <a:pos x="191" y="269"/>
                </a:cxn>
                <a:cxn ang="0">
                  <a:pos x="170" y="299"/>
                </a:cxn>
                <a:cxn ang="0">
                  <a:pos x="135" y="322"/>
                </a:cxn>
                <a:cxn ang="0">
                  <a:pos x="92" y="330"/>
                </a:cxn>
                <a:cxn ang="0">
                  <a:pos x="48" y="323"/>
                </a:cxn>
                <a:cxn ang="0">
                  <a:pos x="15" y="309"/>
                </a:cxn>
                <a:cxn ang="0">
                  <a:pos x="3" y="302"/>
                </a:cxn>
                <a:cxn ang="0">
                  <a:pos x="6" y="236"/>
                </a:cxn>
                <a:cxn ang="0">
                  <a:pos x="10" y="250"/>
                </a:cxn>
                <a:cxn ang="0">
                  <a:pos x="24" y="275"/>
                </a:cxn>
                <a:cxn ang="0">
                  <a:pos x="49" y="296"/>
                </a:cxn>
                <a:cxn ang="0">
                  <a:pos x="89" y="307"/>
                </a:cxn>
                <a:cxn ang="0">
                  <a:pos x="122" y="299"/>
                </a:cxn>
                <a:cxn ang="0">
                  <a:pos x="144" y="276"/>
                </a:cxn>
                <a:cxn ang="0">
                  <a:pos x="152" y="254"/>
                </a:cxn>
                <a:cxn ang="0">
                  <a:pos x="150" y="230"/>
                </a:cxn>
                <a:cxn ang="0">
                  <a:pos x="136" y="207"/>
                </a:cxn>
                <a:cxn ang="0">
                  <a:pos x="110" y="189"/>
                </a:cxn>
                <a:cxn ang="0">
                  <a:pos x="75" y="171"/>
                </a:cxn>
                <a:cxn ang="0">
                  <a:pos x="38" y="149"/>
                </a:cxn>
                <a:cxn ang="0">
                  <a:pos x="13" y="121"/>
                </a:cxn>
                <a:cxn ang="0">
                  <a:pos x="5" y="83"/>
                </a:cxn>
                <a:cxn ang="0">
                  <a:pos x="17" y="43"/>
                </a:cxn>
                <a:cxn ang="0">
                  <a:pos x="45" y="15"/>
                </a:cxn>
                <a:cxn ang="0">
                  <a:pos x="84" y="2"/>
                </a:cxn>
              </a:cxnLst>
              <a:rect l="0" t="0" r="r" b="b"/>
              <a:pathLst>
                <a:path w="198" h="330">
                  <a:moveTo>
                    <a:pt x="105" y="0"/>
                  </a:moveTo>
                  <a:lnTo>
                    <a:pt x="117" y="0"/>
                  </a:lnTo>
                  <a:lnTo>
                    <a:pt x="135" y="3"/>
                  </a:lnTo>
                  <a:lnTo>
                    <a:pt x="154" y="7"/>
                  </a:lnTo>
                  <a:lnTo>
                    <a:pt x="174" y="17"/>
                  </a:lnTo>
                  <a:lnTo>
                    <a:pt x="174" y="19"/>
                  </a:lnTo>
                  <a:lnTo>
                    <a:pt x="176" y="75"/>
                  </a:lnTo>
                  <a:lnTo>
                    <a:pt x="171" y="76"/>
                  </a:lnTo>
                  <a:lnTo>
                    <a:pt x="170" y="74"/>
                  </a:lnTo>
                  <a:lnTo>
                    <a:pt x="168" y="65"/>
                  </a:lnTo>
                  <a:lnTo>
                    <a:pt x="163" y="56"/>
                  </a:lnTo>
                  <a:lnTo>
                    <a:pt x="156" y="45"/>
                  </a:lnTo>
                  <a:lnTo>
                    <a:pt x="145" y="37"/>
                  </a:lnTo>
                  <a:lnTo>
                    <a:pt x="134" y="29"/>
                  </a:lnTo>
                  <a:lnTo>
                    <a:pt x="118" y="24"/>
                  </a:lnTo>
                  <a:lnTo>
                    <a:pt x="99" y="22"/>
                  </a:lnTo>
                  <a:lnTo>
                    <a:pt x="82" y="23"/>
                  </a:lnTo>
                  <a:lnTo>
                    <a:pt x="69" y="29"/>
                  </a:lnTo>
                  <a:lnTo>
                    <a:pt x="58" y="37"/>
                  </a:lnTo>
                  <a:lnTo>
                    <a:pt x="51" y="48"/>
                  </a:lnTo>
                  <a:lnTo>
                    <a:pt x="48" y="59"/>
                  </a:lnTo>
                  <a:lnTo>
                    <a:pt x="46" y="70"/>
                  </a:lnTo>
                  <a:lnTo>
                    <a:pt x="48" y="82"/>
                  </a:lnTo>
                  <a:lnTo>
                    <a:pt x="52" y="92"/>
                  </a:lnTo>
                  <a:lnTo>
                    <a:pt x="60" y="102"/>
                  </a:lnTo>
                  <a:lnTo>
                    <a:pt x="72" y="110"/>
                  </a:lnTo>
                  <a:lnTo>
                    <a:pt x="89" y="119"/>
                  </a:lnTo>
                  <a:lnTo>
                    <a:pt x="110" y="130"/>
                  </a:lnTo>
                  <a:lnTo>
                    <a:pt x="117" y="135"/>
                  </a:lnTo>
                  <a:lnTo>
                    <a:pt x="135" y="144"/>
                  </a:lnTo>
                  <a:lnTo>
                    <a:pt x="151" y="155"/>
                  </a:lnTo>
                  <a:lnTo>
                    <a:pt x="167" y="165"/>
                  </a:lnTo>
                  <a:lnTo>
                    <a:pt x="179" y="178"/>
                  </a:lnTo>
                  <a:lnTo>
                    <a:pt x="189" y="194"/>
                  </a:lnTo>
                  <a:lnTo>
                    <a:pt x="196" y="213"/>
                  </a:lnTo>
                  <a:lnTo>
                    <a:pt x="198" y="234"/>
                  </a:lnTo>
                  <a:lnTo>
                    <a:pt x="197" y="251"/>
                  </a:lnTo>
                  <a:lnTo>
                    <a:pt x="191" y="269"/>
                  </a:lnTo>
                  <a:lnTo>
                    <a:pt x="183" y="284"/>
                  </a:lnTo>
                  <a:lnTo>
                    <a:pt x="170" y="299"/>
                  </a:lnTo>
                  <a:lnTo>
                    <a:pt x="154" y="312"/>
                  </a:lnTo>
                  <a:lnTo>
                    <a:pt x="135" y="322"/>
                  </a:lnTo>
                  <a:lnTo>
                    <a:pt x="113" y="328"/>
                  </a:lnTo>
                  <a:lnTo>
                    <a:pt x="92" y="330"/>
                  </a:lnTo>
                  <a:lnTo>
                    <a:pt x="69" y="328"/>
                  </a:lnTo>
                  <a:lnTo>
                    <a:pt x="48" y="323"/>
                  </a:lnTo>
                  <a:lnTo>
                    <a:pt x="30" y="316"/>
                  </a:lnTo>
                  <a:lnTo>
                    <a:pt x="15" y="309"/>
                  </a:lnTo>
                  <a:lnTo>
                    <a:pt x="3" y="303"/>
                  </a:lnTo>
                  <a:lnTo>
                    <a:pt x="3" y="302"/>
                  </a:lnTo>
                  <a:lnTo>
                    <a:pt x="0" y="236"/>
                  </a:lnTo>
                  <a:lnTo>
                    <a:pt x="6" y="236"/>
                  </a:lnTo>
                  <a:lnTo>
                    <a:pt x="6" y="239"/>
                  </a:lnTo>
                  <a:lnTo>
                    <a:pt x="10" y="250"/>
                  </a:lnTo>
                  <a:lnTo>
                    <a:pt x="16" y="262"/>
                  </a:lnTo>
                  <a:lnTo>
                    <a:pt x="24" y="275"/>
                  </a:lnTo>
                  <a:lnTo>
                    <a:pt x="35" y="287"/>
                  </a:lnTo>
                  <a:lnTo>
                    <a:pt x="49" y="296"/>
                  </a:lnTo>
                  <a:lnTo>
                    <a:pt x="68" y="303"/>
                  </a:lnTo>
                  <a:lnTo>
                    <a:pt x="89" y="307"/>
                  </a:lnTo>
                  <a:lnTo>
                    <a:pt x="106" y="305"/>
                  </a:lnTo>
                  <a:lnTo>
                    <a:pt x="122" y="299"/>
                  </a:lnTo>
                  <a:lnTo>
                    <a:pt x="135" y="289"/>
                  </a:lnTo>
                  <a:lnTo>
                    <a:pt x="144" y="276"/>
                  </a:lnTo>
                  <a:lnTo>
                    <a:pt x="150" y="264"/>
                  </a:lnTo>
                  <a:lnTo>
                    <a:pt x="152" y="254"/>
                  </a:lnTo>
                  <a:lnTo>
                    <a:pt x="152" y="247"/>
                  </a:lnTo>
                  <a:lnTo>
                    <a:pt x="150" y="230"/>
                  </a:lnTo>
                  <a:lnTo>
                    <a:pt x="145" y="217"/>
                  </a:lnTo>
                  <a:lnTo>
                    <a:pt x="136" y="207"/>
                  </a:lnTo>
                  <a:lnTo>
                    <a:pt x="124" y="198"/>
                  </a:lnTo>
                  <a:lnTo>
                    <a:pt x="110" y="189"/>
                  </a:lnTo>
                  <a:lnTo>
                    <a:pt x="92" y="181"/>
                  </a:lnTo>
                  <a:lnTo>
                    <a:pt x="75" y="171"/>
                  </a:lnTo>
                  <a:lnTo>
                    <a:pt x="55" y="161"/>
                  </a:lnTo>
                  <a:lnTo>
                    <a:pt x="38" y="149"/>
                  </a:lnTo>
                  <a:lnTo>
                    <a:pt x="24" y="136"/>
                  </a:lnTo>
                  <a:lnTo>
                    <a:pt x="13" y="121"/>
                  </a:lnTo>
                  <a:lnTo>
                    <a:pt x="7" y="103"/>
                  </a:lnTo>
                  <a:lnTo>
                    <a:pt x="5" y="83"/>
                  </a:lnTo>
                  <a:lnTo>
                    <a:pt x="9" y="62"/>
                  </a:lnTo>
                  <a:lnTo>
                    <a:pt x="17" y="43"/>
                  </a:lnTo>
                  <a:lnTo>
                    <a:pt x="30" y="28"/>
                  </a:lnTo>
                  <a:lnTo>
                    <a:pt x="45" y="15"/>
                  </a:lnTo>
                  <a:lnTo>
                    <a:pt x="64" y="6"/>
                  </a:lnTo>
                  <a:lnTo>
                    <a:pt x="84" y="2"/>
                  </a:lnTo>
                  <a:lnTo>
                    <a:pt x="10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21"/>
            <p:cNvSpPr>
              <a:spLocks/>
            </p:cNvSpPr>
            <p:nvPr userDrawn="1"/>
          </p:nvSpPr>
          <p:spPr bwMode="auto">
            <a:xfrm>
              <a:off x="3221038" y="1416050"/>
              <a:ext cx="196850" cy="261938"/>
            </a:xfrm>
            <a:custGeom>
              <a:avLst/>
              <a:gdLst/>
              <a:ahLst/>
              <a:cxnLst>
                <a:cxn ang="0">
                  <a:pos x="246" y="0"/>
                </a:cxn>
                <a:cxn ang="0">
                  <a:pos x="246" y="222"/>
                </a:cxn>
                <a:cxn ang="0">
                  <a:pos x="244" y="247"/>
                </a:cxn>
                <a:cxn ang="0">
                  <a:pos x="239" y="268"/>
                </a:cxn>
                <a:cxn ang="0">
                  <a:pos x="231" y="285"/>
                </a:cxn>
                <a:cxn ang="0">
                  <a:pos x="220" y="299"/>
                </a:cxn>
                <a:cxn ang="0">
                  <a:pos x="207" y="310"/>
                </a:cxn>
                <a:cxn ang="0">
                  <a:pos x="194" y="317"/>
                </a:cxn>
                <a:cxn ang="0">
                  <a:pos x="181" y="323"/>
                </a:cxn>
                <a:cxn ang="0">
                  <a:pos x="167" y="326"/>
                </a:cxn>
                <a:cxn ang="0">
                  <a:pos x="155" y="328"/>
                </a:cxn>
                <a:cxn ang="0">
                  <a:pos x="145" y="330"/>
                </a:cxn>
                <a:cxn ang="0">
                  <a:pos x="123" y="330"/>
                </a:cxn>
                <a:cxn ang="0">
                  <a:pos x="107" y="328"/>
                </a:cxn>
                <a:cxn ang="0">
                  <a:pos x="77" y="321"/>
                </a:cxn>
                <a:cxn ang="0">
                  <a:pos x="62" y="314"/>
                </a:cxn>
                <a:cxn ang="0">
                  <a:pos x="48" y="306"/>
                </a:cxn>
                <a:cxn ang="0">
                  <a:pos x="36" y="294"/>
                </a:cxn>
                <a:cxn ang="0">
                  <a:pos x="27" y="279"/>
                </a:cxn>
                <a:cxn ang="0">
                  <a:pos x="20" y="260"/>
                </a:cxn>
                <a:cxn ang="0">
                  <a:pos x="14" y="238"/>
                </a:cxn>
                <a:cxn ang="0">
                  <a:pos x="13" y="211"/>
                </a:cxn>
                <a:cxn ang="0">
                  <a:pos x="13" y="35"/>
                </a:cxn>
                <a:cxn ang="0">
                  <a:pos x="12" y="22"/>
                </a:cxn>
                <a:cxn ang="0">
                  <a:pos x="8" y="13"/>
                </a:cxn>
                <a:cxn ang="0">
                  <a:pos x="0" y="4"/>
                </a:cxn>
                <a:cxn ang="0">
                  <a:pos x="0" y="1"/>
                </a:cxn>
                <a:cxn ang="0">
                  <a:pos x="64" y="1"/>
                </a:cxn>
                <a:cxn ang="0">
                  <a:pos x="62" y="211"/>
                </a:cxn>
                <a:cxn ang="0">
                  <a:pos x="64" y="231"/>
                </a:cxn>
                <a:cxn ang="0">
                  <a:pos x="66" y="248"/>
                </a:cxn>
                <a:cxn ang="0">
                  <a:pos x="71" y="265"/>
                </a:cxn>
                <a:cxn ang="0">
                  <a:pos x="78" y="279"/>
                </a:cxn>
                <a:cxn ang="0">
                  <a:pos x="87" y="290"/>
                </a:cxn>
                <a:cxn ang="0">
                  <a:pos x="100" y="298"/>
                </a:cxn>
                <a:cxn ang="0">
                  <a:pos x="118" y="303"/>
                </a:cxn>
                <a:cxn ang="0">
                  <a:pos x="139" y="305"/>
                </a:cxn>
                <a:cxn ang="0">
                  <a:pos x="161" y="303"/>
                </a:cxn>
                <a:cxn ang="0">
                  <a:pos x="179" y="297"/>
                </a:cxn>
                <a:cxn ang="0">
                  <a:pos x="193" y="288"/>
                </a:cxn>
                <a:cxn ang="0">
                  <a:pos x="204" y="277"/>
                </a:cxn>
                <a:cxn ang="0">
                  <a:pos x="211" y="264"/>
                </a:cxn>
                <a:cxn ang="0">
                  <a:pos x="216" y="249"/>
                </a:cxn>
                <a:cxn ang="0">
                  <a:pos x="218" y="235"/>
                </a:cxn>
                <a:cxn ang="0">
                  <a:pos x="219" y="220"/>
                </a:cxn>
                <a:cxn ang="0">
                  <a:pos x="219" y="33"/>
                </a:cxn>
                <a:cxn ang="0">
                  <a:pos x="218" y="20"/>
                </a:cxn>
                <a:cxn ang="0">
                  <a:pos x="216" y="11"/>
                </a:cxn>
                <a:cxn ang="0">
                  <a:pos x="212" y="7"/>
                </a:cxn>
                <a:cxn ang="0">
                  <a:pos x="209" y="4"/>
                </a:cxn>
                <a:cxn ang="0">
                  <a:pos x="209" y="1"/>
                </a:cxn>
                <a:cxn ang="0">
                  <a:pos x="246" y="0"/>
                </a:cxn>
              </a:cxnLst>
              <a:rect l="0" t="0" r="r" b="b"/>
              <a:pathLst>
                <a:path w="246" h="330">
                  <a:moveTo>
                    <a:pt x="246" y="0"/>
                  </a:moveTo>
                  <a:lnTo>
                    <a:pt x="246" y="222"/>
                  </a:lnTo>
                  <a:lnTo>
                    <a:pt x="244" y="247"/>
                  </a:lnTo>
                  <a:lnTo>
                    <a:pt x="239" y="268"/>
                  </a:lnTo>
                  <a:lnTo>
                    <a:pt x="231" y="285"/>
                  </a:lnTo>
                  <a:lnTo>
                    <a:pt x="220" y="299"/>
                  </a:lnTo>
                  <a:lnTo>
                    <a:pt x="207" y="310"/>
                  </a:lnTo>
                  <a:lnTo>
                    <a:pt x="194" y="317"/>
                  </a:lnTo>
                  <a:lnTo>
                    <a:pt x="181" y="323"/>
                  </a:lnTo>
                  <a:lnTo>
                    <a:pt x="167" y="326"/>
                  </a:lnTo>
                  <a:lnTo>
                    <a:pt x="155" y="328"/>
                  </a:lnTo>
                  <a:lnTo>
                    <a:pt x="145" y="330"/>
                  </a:lnTo>
                  <a:lnTo>
                    <a:pt x="123" y="330"/>
                  </a:lnTo>
                  <a:lnTo>
                    <a:pt x="107" y="328"/>
                  </a:lnTo>
                  <a:lnTo>
                    <a:pt x="77" y="321"/>
                  </a:lnTo>
                  <a:lnTo>
                    <a:pt x="62" y="314"/>
                  </a:lnTo>
                  <a:lnTo>
                    <a:pt x="48" y="306"/>
                  </a:lnTo>
                  <a:lnTo>
                    <a:pt x="36" y="294"/>
                  </a:lnTo>
                  <a:lnTo>
                    <a:pt x="27" y="279"/>
                  </a:lnTo>
                  <a:lnTo>
                    <a:pt x="20" y="260"/>
                  </a:lnTo>
                  <a:lnTo>
                    <a:pt x="14" y="238"/>
                  </a:lnTo>
                  <a:lnTo>
                    <a:pt x="13" y="211"/>
                  </a:lnTo>
                  <a:lnTo>
                    <a:pt x="13" y="35"/>
                  </a:lnTo>
                  <a:lnTo>
                    <a:pt x="12" y="22"/>
                  </a:lnTo>
                  <a:lnTo>
                    <a:pt x="8" y="13"/>
                  </a:lnTo>
                  <a:lnTo>
                    <a:pt x="0" y="4"/>
                  </a:lnTo>
                  <a:lnTo>
                    <a:pt x="0" y="1"/>
                  </a:lnTo>
                  <a:lnTo>
                    <a:pt x="64" y="1"/>
                  </a:lnTo>
                  <a:lnTo>
                    <a:pt x="62" y="211"/>
                  </a:lnTo>
                  <a:lnTo>
                    <a:pt x="64" y="231"/>
                  </a:lnTo>
                  <a:lnTo>
                    <a:pt x="66" y="248"/>
                  </a:lnTo>
                  <a:lnTo>
                    <a:pt x="71" y="265"/>
                  </a:lnTo>
                  <a:lnTo>
                    <a:pt x="78" y="279"/>
                  </a:lnTo>
                  <a:lnTo>
                    <a:pt x="87" y="290"/>
                  </a:lnTo>
                  <a:lnTo>
                    <a:pt x="100" y="298"/>
                  </a:lnTo>
                  <a:lnTo>
                    <a:pt x="118" y="303"/>
                  </a:lnTo>
                  <a:lnTo>
                    <a:pt x="139" y="305"/>
                  </a:lnTo>
                  <a:lnTo>
                    <a:pt x="161" y="303"/>
                  </a:lnTo>
                  <a:lnTo>
                    <a:pt x="179" y="297"/>
                  </a:lnTo>
                  <a:lnTo>
                    <a:pt x="193" y="288"/>
                  </a:lnTo>
                  <a:lnTo>
                    <a:pt x="204" y="277"/>
                  </a:lnTo>
                  <a:lnTo>
                    <a:pt x="211" y="264"/>
                  </a:lnTo>
                  <a:lnTo>
                    <a:pt x="216" y="249"/>
                  </a:lnTo>
                  <a:lnTo>
                    <a:pt x="218" y="235"/>
                  </a:lnTo>
                  <a:lnTo>
                    <a:pt x="219" y="220"/>
                  </a:lnTo>
                  <a:lnTo>
                    <a:pt x="219" y="33"/>
                  </a:lnTo>
                  <a:lnTo>
                    <a:pt x="218" y="20"/>
                  </a:lnTo>
                  <a:lnTo>
                    <a:pt x="216" y="11"/>
                  </a:lnTo>
                  <a:lnTo>
                    <a:pt x="212" y="7"/>
                  </a:lnTo>
                  <a:lnTo>
                    <a:pt x="209" y="4"/>
                  </a:lnTo>
                  <a:lnTo>
                    <a:pt x="209" y="1"/>
                  </a:lnTo>
                  <a:lnTo>
                    <a:pt x="24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9" name="Rectangle 108"/>
          <p:cNvSpPr/>
          <p:nvPr userDrawn="1"/>
        </p:nvSpPr>
        <p:spPr>
          <a:xfrm>
            <a:off x="7449277" y="4941168"/>
            <a:ext cx="1950217" cy="648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50" b="0" dirty="0" smtClean="0">
                <a:solidFill>
                  <a:srgbClr val="FFFFFF"/>
                </a:solidFill>
              </a:rPr>
              <a:t>Amend</a:t>
            </a:r>
            <a:r>
              <a:rPr lang="en-NZ" sz="1050" b="0" baseline="0" dirty="0" smtClean="0">
                <a:solidFill>
                  <a:srgbClr val="FFFFFF"/>
                </a:solidFill>
              </a:rPr>
              <a:t> background colour to reflect company’s brand in Master</a:t>
            </a:r>
            <a:endParaRPr lang="en-NZ" sz="1050" b="0" dirty="0">
              <a:solidFill>
                <a:srgbClr val="FFFFFF"/>
              </a:solidFill>
            </a:endParaRPr>
          </a:p>
        </p:txBody>
      </p:sp>
      <p:sp>
        <p:nvSpPr>
          <p:cNvPr id="111" name="Rectangle 5"/>
          <p:cNvSpPr>
            <a:spLocks noGrp="1" noChangeArrowheads="1"/>
          </p:cNvSpPr>
          <p:nvPr>
            <p:ph type="subTitle" idx="1" hasCustomPrompt="1"/>
          </p:nvPr>
        </p:nvSpPr>
        <p:spPr>
          <a:xfrm>
            <a:off x="560512" y="2492599"/>
            <a:ext cx="5850731" cy="648370"/>
          </a:xfrm>
        </p:spPr>
        <p:txBody>
          <a:bodyPr lIns="0" tIns="0" rIns="0" bIns="0"/>
          <a:lstStyle>
            <a:lvl1pPr marL="0" marR="0" indent="0" algn="l" defTabSz="914400" rtl="0" eaLnBrk="1" fontAlgn="base" latinLnBrk="0" hangingPunct="1">
              <a:lnSpc>
                <a:spcPct val="100000"/>
              </a:lnSpc>
              <a:spcBef>
                <a:spcPts val="1000"/>
              </a:spcBef>
              <a:spcAft>
                <a:spcPts val="1000"/>
              </a:spcAft>
              <a:buClrTx/>
              <a:buSzTx/>
              <a:buFontTx/>
              <a:buNone/>
              <a:tabLst/>
              <a:defRPr sz="3300" baseline="0">
                <a:solidFill>
                  <a:srgbClr val="FFFFFF"/>
                </a:solidFill>
              </a:defRPr>
            </a:lvl1pPr>
          </a:lstStyle>
          <a:p>
            <a:r>
              <a:rPr lang="en-NZ" dirty="0" smtClean="0"/>
              <a:t>[Insert Document Name]</a:t>
            </a:r>
            <a:endParaRPr lang="en-US" dirty="0" smtClean="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388" y="3284646"/>
            <a:ext cx="8420100" cy="1362075"/>
          </a:xfrm>
        </p:spPr>
        <p:txBody>
          <a:bodyPr/>
          <a:lstStyle>
            <a:lvl1pPr algn="l">
              <a:defRPr sz="2800" b="0" cap="none">
                <a:solidFill>
                  <a:srgbClr val="6E7A5C"/>
                </a:solidFill>
              </a:defRPr>
            </a:lvl1pPr>
          </a:lstStyle>
          <a:p>
            <a:r>
              <a:rPr lang="en-US" dirty="0" smtClean="0"/>
              <a:t>Click to add text</a:t>
            </a:r>
            <a:endParaRPr lang="en-US" dirty="0"/>
          </a:p>
        </p:txBody>
      </p:sp>
      <p:sp>
        <p:nvSpPr>
          <p:cNvPr id="3" name="Text Placeholder 2"/>
          <p:cNvSpPr>
            <a:spLocks noGrp="1"/>
          </p:cNvSpPr>
          <p:nvPr>
            <p:ph type="body" idx="1" hasCustomPrompt="1"/>
          </p:nvPr>
        </p:nvSpPr>
        <p:spPr>
          <a:xfrm>
            <a:off x="560388" y="1784458"/>
            <a:ext cx="8420100" cy="1500187"/>
          </a:xfrm>
        </p:spPr>
        <p:txBody>
          <a:bodyPr anchor="b"/>
          <a:lstStyle>
            <a:lvl1pPr marL="0" indent="0">
              <a:buNone/>
              <a:defRPr sz="3200">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add Section Header</a:t>
            </a:r>
          </a:p>
        </p:txBody>
      </p:sp>
      <p:grpSp>
        <p:nvGrpSpPr>
          <p:cNvPr id="4" name="Group 14"/>
          <p:cNvGrpSpPr/>
          <p:nvPr userDrawn="1"/>
        </p:nvGrpSpPr>
        <p:grpSpPr>
          <a:xfrm>
            <a:off x="560512" y="547689"/>
            <a:ext cx="1719793" cy="217487"/>
            <a:chOff x="539750" y="919163"/>
            <a:chExt cx="1587501" cy="217487"/>
          </a:xfrm>
        </p:grpSpPr>
        <p:sp>
          <p:nvSpPr>
            <p:cNvPr id="5" name="Freeform 7"/>
            <p:cNvSpPr>
              <a:spLocks/>
            </p:cNvSpPr>
            <p:nvPr userDrawn="1"/>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5" name="Picture Placeholder 7"/>
          <p:cNvSpPr>
            <a:spLocks noGrp="1"/>
          </p:cNvSpPr>
          <p:nvPr>
            <p:ph type="pic" sz="quarter" idx="11" hasCustomPrompt="1"/>
          </p:nvPr>
        </p:nvSpPr>
        <p:spPr>
          <a:xfrm>
            <a:off x="8191500" y="520702"/>
            <a:ext cx="936625" cy="533400"/>
          </a:xfrm>
        </p:spPr>
        <p:txBody>
          <a:bodyPr/>
          <a:lstStyle>
            <a:lvl1pPr>
              <a:defRPr sz="1000" baseline="0">
                <a:solidFill>
                  <a:srgbClr val="FFFFFF"/>
                </a:solidFill>
              </a:defRPr>
            </a:lvl1pPr>
          </a:lstStyle>
          <a:p>
            <a:r>
              <a:rPr lang="en-NZ" dirty="0" smtClean="0"/>
              <a:t>Insert Co Logo</a:t>
            </a:r>
            <a:endParaRPr lang="en-NZ"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Intro, 1 Col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560388" y="1700213"/>
            <a:ext cx="8760883" cy="4463975"/>
          </a:xfrm>
        </p:spPr>
        <p:txBody>
          <a:bodyPr/>
          <a:lstStyle>
            <a:lvl1pPr marL="0" marR="0" indent="0" algn="l" defTabSz="914400" rtl="0" eaLnBrk="1" fontAlgn="base" latinLnBrk="0" hangingPunct="1">
              <a:lnSpc>
                <a:spcPct val="100000"/>
              </a:lnSpc>
              <a:spcBef>
                <a:spcPts val="300"/>
              </a:spcBef>
              <a:spcAft>
                <a:spcPts val="600"/>
              </a:spcAft>
              <a:buClrTx/>
              <a:buSzTx/>
              <a:buFontTx/>
              <a:buNone/>
              <a:tabLst/>
              <a:defRPr lang="en-US" sz="1700" b="0" baseline="0" dirty="0" smtClean="0">
                <a:solidFill>
                  <a:srgbClr val="6E7A5C"/>
                </a:solidFill>
                <a:latin typeface="+mn-lt"/>
                <a:ea typeface="+mn-ea"/>
                <a:cs typeface="+mn-cs"/>
              </a:defRPr>
            </a:lvl1pPr>
            <a:lvl2pPr marL="0" indent="0">
              <a:spcBef>
                <a:spcPts val="200"/>
              </a:spcBef>
              <a:spcAft>
                <a:spcPts val="300"/>
              </a:spcAft>
              <a:buNone/>
              <a:defRPr sz="1400"/>
            </a:lvl2pPr>
            <a:lvl3pPr marL="193675" indent="-193675">
              <a:spcBef>
                <a:spcPts val="200"/>
              </a:spcBef>
              <a:spcAft>
                <a:spcPts val="300"/>
              </a:spcAft>
              <a:tabLst/>
              <a:defRPr/>
            </a:lvl3pPr>
            <a:lvl4pPr marL="355600" indent="-185738">
              <a:spcBef>
                <a:spcPts val="200"/>
              </a:spcBef>
              <a:spcAft>
                <a:spcPts val="300"/>
              </a:spcAft>
              <a:defRPr sz="1200"/>
            </a:lvl4pPr>
            <a:lvl5pPr marL="542925" indent="-161925">
              <a:spcBef>
                <a:spcPts val="200"/>
              </a:spcBef>
              <a:spcAft>
                <a:spcPts val="300"/>
              </a:spcAft>
              <a:defRPr sz="1000"/>
            </a:lvl5pPr>
            <a:lvl6pPr marL="717550" indent="-174625">
              <a:tabLst/>
              <a:defRPr/>
            </a:lvl6pPr>
          </a:lstStyle>
          <a:p>
            <a:pPr lvl="0"/>
            <a:r>
              <a:rPr lang="en-US" dirty="0" smtClean="0"/>
              <a:t>1st Level text is Intro, 2nd is Body Copy and 3rd is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4" name="Slide Number Placeholder 3"/>
          <p:cNvSpPr>
            <a:spLocks noGrp="1"/>
          </p:cNvSpPr>
          <p:nvPr>
            <p:ph type="sldNum" sz="quarter" idx="10"/>
          </p:nvPr>
        </p:nvSpPr>
        <p:spPr/>
        <p:txBody>
          <a:bodyPr/>
          <a:lstStyle>
            <a:lvl1pPr>
              <a:defRPr/>
            </a:lvl1pPr>
          </a:lstStyle>
          <a:p>
            <a:fld id="{37DD5C29-13CB-4ACF-BCE7-189D538747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Intro, 3 Col Bullets">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37DD5C29-13CB-4ACF-BCE7-189D538747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Intro, 2 Col NOT LINKED Bullets">
    <p:spTree>
      <p:nvGrpSpPr>
        <p:cNvPr id="1" name=""/>
        <p:cNvGrpSpPr/>
        <p:nvPr/>
      </p:nvGrpSpPr>
      <p:grpSpPr>
        <a:xfrm>
          <a:off x="0" y="0"/>
          <a:ext cx="0" cy="0"/>
          <a:chOff x="0" y="0"/>
          <a:chExt cx="0" cy="0"/>
        </a:xfrm>
      </p:grpSpPr>
      <p:sp>
        <p:nvSpPr>
          <p:cNvPr id="2" name="Title 1"/>
          <p:cNvSpPr>
            <a:spLocks noGrp="1"/>
          </p:cNvSpPr>
          <p:nvPr>
            <p:ph type="title"/>
          </p:nvPr>
        </p:nvSpPr>
        <p:spPr>
          <a:xfrm>
            <a:off x="560388" y="746126"/>
            <a:ext cx="8760883" cy="720725"/>
          </a:xfrm>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p:txBody>
          <a:bodyPr/>
          <a:lstStyle>
            <a:lvl1pPr>
              <a:defRPr/>
            </a:lvl1pPr>
          </a:lstStyle>
          <a:p>
            <a:fld id="{37DD5C29-13CB-4ACF-BCE7-189D538747F2}" type="slidenum">
              <a:rPr lang="en-US" smtClean="0"/>
              <a:pPr/>
              <a:t>‹#›</a:t>
            </a:fld>
            <a:endParaRPr lang="en-US"/>
          </a:p>
        </p:txBody>
      </p:sp>
      <p:sp>
        <p:nvSpPr>
          <p:cNvPr id="5" name="Text Placeholder 2"/>
          <p:cNvSpPr>
            <a:spLocks noGrp="1"/>
          </p:cNvSpPr>
          <p:nvPr>
            <p:ph type="body" idx="11" hasCustomPrompt="1"/>
          </p:nvPr>
        </p:nvSpPr>
        <p:spPr>
          <a:xfrm>
            <a:off x="560388" y="1700213"/>
            <a:ext cx="8785225" cy="504825"/>
          </a:xfrm>
        </p:spPr>
        <p:txBody>
          <a:bodyPr anchor="t" anchorCtr="0"/>
          <a:lstStyle>
            <a:lvl1pPr marL="0" indent="0">
              <a:buNone/>
              <a:defRPr sz="17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introduction</a:t>
            </a:r>
          </a:p>
        </p:txBody>
      </p:sp>
      <p:sp>
        <p:nvSpPr>
          <p:cNvPr id="8" name="Text Placeholder 7"/>
          <p:cNvSpPr>
            <a:spLocks noGrp="1"/>
          </p:cNvSpPr>
          <p:nvPr>
            <p:ph type="body" sz="quarter" idx="13" hasCustomPrompt="1"/>
          </p:nvPr>
        </p:nvSpPr>
        <p:spPr>
          <a:xfrm>
            <a:off x="560388" y="2205038"/>
            <a:ext cx="4223893" cy="215280"/>
          </a:xfrm>
        </p:spPr>
        <p:txBody>
          <a:bodyPr/>
          <a:lstStyle>
            <a:lvl1pPr>
              <a:defRPr sz="1400" b="1" u="none">
                <a:solidFill>
                  <a:schemeClr val="tx2"/>
                </a:solidFill>
              </a:defRPr>
            </a:lvl1pPr>
            <a:lvl2pPr>
              <a:defRPr b="1"/>
            </a:lvl2pPr>
            <a:lvl3pPr>
              <a:defRPr b="1"/>
            </a:lvl3pPr>
            <a:lvl4pPr>
              <a:defRPr b="1"/>
            </a:lvl4pPr>
            <a:lvl5pPr>
              <a:defRPr b="1"/>
            </a:lvl5pPr>
          </a:lstStyle>
          <a:p>
            <a:pPr lvl="0"/>
            <a:r>
              <a:rPr lang="en-US" dirty="0" smtClean="0"/>
              <a:t>Click to add Title</a:t>
            </a:r>
          </a:p>
        </p:txBody>
      </p:sp>
      <p:sp>
        <p:nvSpPr>
          <p:cNvPr id="11" name="Text Placeholder 7"/>
          <p:cNvSpPr>
            <a:spLocks noGrp="1"/>
          </p:cNvSpPr>
          <p:nvPr>
            <p:ph type="body" sz="quarter" idx="14" hasCustomPrompt="1"/>
          </p:nvPr>
        </p:nvSpPr>
        <p:spPr>
          <a:xfrm>
            <a:off x="5130800" y="2205038"/>
            <a:ext cx="4214688" cy="215280"/>
          </a:xfrm>
        </p:spPr>
        <p:txBody>
          <a:bodyPr/>
          <a:lstStyle>
            <a:lvl1pPr>
              <a:defRPr sz="1400" b="1" u="none">
                <a:solidFill>
                  <a:schemeClr val="tx2"/>
                </a:solidFill>
              </a:defRPr>
            </a:lvl1pPr>
            <a:lvl2pPr>
              <a:defRPr b="1"/>
            </a:lvl2pPr>
            <a:lvl3pPr>
              <a:defRPr b="1"/>
            </a:lvl3pPr>
            <a:lvl4pPr>
              <a:defRPr b="1"/>
            </a:lvl4pPr>
            <a:lvl5pPr>
              <a:defRPr b="1"/>
            </a:lvl5pPr>
          </a:lstStyle>
          <a:p>
            <a:pPr lvl="0"/>
            <a:r>
              <a:rPr lang="en-US" dirty="0" smtClean="0"/>
              <a:t>Click to add Title</a:t>
            </a:r>
          </a:p>
        </p:txBody>
      </p:sp>
      <p:sp>
        <p:nvSpPr>
          <p:cNvPr id="9" name="Content Placeholder 2"/>
          <p:cNvSpPr>
            <a:spLocks noGrp="1"/>
          </p:cNvSpPr>
          <p:nvPr>
            <p:ph idx="15" hasCustomPrompt="1"/>
          </p:nvPr>
        </p:nvSpPr>
        <p:spPr>
          <a:xfrm>
            <a:off x="560388" y="2568574"/>
            <a:ext cx="4224337" cy="3597275"/>
          </a:xfrm>
        </p:spPr>
        <p:txBody>
          <a:bodyPr/>
          <a:lstStyle>
            <a:lvl1pPr marL="0" marR="0" indent="0" algn="l" defTabSz="914400" rtl="0" eaLnBrk="1" fontAlgn="base" latinLnBrk="0" hangingPunct="1">
              <a:lnSpc>
                <a:spcPct val="100000"/>
              </a:lnSpc>
              <a:spcBef>
                <a:spcPts val="300"/>
              </a:spcBef>
              <a:spcAft>
                <a:spcPts val="600"/>
              </a:spcAft>
              <a:buClrTx/>
              <a:buSzTx/>
              <a:buFontTx/>
              <a:buNone/>
              <a:tabLst/>
              <a:defRPr lang="en-US" sz="1700" b="0" baseline="0" dirty="0" smtClean="0">
                <a:solidFill>
                  <a:srgbClr val="6E7A5C"/>
                </a:solidFill>
                <a:latin typeface="+mn-lt"/>
                <a:ea typeface="+mn-ea"/>
                <a:cs typeface="+mn-cs"/>
              </a:defRPr>
            </a:lvl1pPr>
            <a:lvl2pPr marL="0" indent="0">
              <a:spcBef>
                <a:spcPts val="200"/>
              </a:spcBef>
              <a:spcAft>
                <a:spcPts val="300"/>
              </a:spcAft>
              <a:buNone/>
              <a:defRPr sz="1400"/>
            </a:lvl2pPr>
            <a:lvl3pPr marL="193675" indent="-193675">
              <a:spcBef>
                <a:spcPts val="200"/>
              </a:spcBef>
              <a:spcAft>
                <a:spcPts val="300"/>
              </a:spcAft>
              <a:tabLst/>
              <a:defRPr/>
            </a:lvl3pPr>
            <a:lvl4pPr marL="355600" indent="-185738">
              <a:spcBef>
                <a:spcPts val="200"/>
              </a:spcBef>
              <a:spcAft>
                <a:spcPts val="300"/>
              </a:spcAft>
              <a:defRPr sz="1200"/>
            </a:lvl4pPr>
            <a:lvl5pPr marL="542925" indent="-161925">
              <a:spcBef>
                <a:spcPts val="200"/>
              </a:spcBef>
              <a:spcAft>
                <a:spcPts val="300"/>
              </a:spcAft>
              <a:defRPr sz="1000"/>
            </a:lvl5pPr>
            <a:lvl6pPr marL="717550" indent="-174625">
              <a:tabLst/>
              <a:defRPr/>
            </a:lvl6pPr>
          </a:lstStyle>
          <a:p>
            <a:pPr lvl="1"/>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10" name="Content Placeholder 2"/>
          <p:cNvSpPr>
            <a:spLocks noGrp="1"/>
          </p:cNvSpPr>
          <p:nvPr>
            <p:ph idx="16" hasCustomPrompt="1"/>
          </p:nvPr>
        </p:nvSpPr>
        <p:spPr>
          <a:xfrm>
            <a:off x="5121276" y="2568575"/>
            <a:ext cx="4224337" cy="3597275"/>
          </a:xfrm>
        </p:spPr>
        <p:txBody>
          <a:bodyPr/>
          <a:lstStyle>
            <a:lvl1pPr marL="0" marR="0" indent="0" algn="l" defTabSz="914400" rtl="0" eaLnBrk="1" fontAlgn="base" latinLnBrk="0" hangingPunct="1">
              <a:lnSpc>
                <a:spcPct val="100000"/>
              </a:lnSpc>
              <a:spcBef>
                <a:spcPts val="300"/>
              </a:spcBef>
              <a:spcAft>
                <a:spcPts val="600"/>
              </a:spcAft>
              <a:buClrTx/>
              <a:buSzTx/>
              <a:buFontTx/>
              <a:buNone/>
              <a:tabLst/>
              <a:defRPr lang="en-US" sz="1700" b="0" baseline="0" dirty="0" smtClean="0">
                <a:solidFill>
                  <a:srgbClr val="6E7A5C"/>
                </a:solidFill>
                <a:latin typeface="+mn-lt"/>
                <a:ea typeface="+mn-ea"/>
                <a:cs typeface="+mn-cs"/>
              </a:defRPr>
            </a:lvl1pPr>
            <a:lvl2pPr marL="0" indent="0">
              <a:spcBef>
                <a:spcPts val="200"/>
              </a:spcBef>
              <a:spcAft>
                <a:spcPts val="300"/>
              </a:spcAft>
              <a:buNone/>
              <a:defRPr sz="1400"/>
            </a:lvl2pPr>
            <a:lvl3pPr marL="193675" indent="-193675">
              <a:spcBef>
                <a:spcPts val="200"/>
              </a:spcBef>
              <a:spcAft>
                <a:spcPts val="300"/>
              </a:spcAft>
              <a:tabLst/>
              <a:defRPr/>
            </a:lvl3pPr>
            <a:lvl4pPr marL="355600" indent="-185738">
              <a:spcBef>
                <a:spcPts val="200"/>
              </a:spcBef>
              <a:spcAft>
                <a:spcPts val="300"/>
              </a:spcAft>
              <a:defRPr sz="1200"/>
            </a:lvl4pPr>
            <a:lvl5pPr marL="542925" indent="-161925">
              <a:spcBef>
                <a:spcPts val="200"/>
              </a:spcBef>
              <a:spcAft>
                <a:spcPts val="300"/>
              </a:spcAft>
              <a:defRPr sz="1000"/>
            </a:lvl5pPr>
            <a:lvl6pPr marL="717550" indent="-174625">
              <a:tabLst/>
              <a:defRPr/>
            </a:lvl6pPr>
          </a:lstStyle>
          <a:p>
            <a:pPr lvl="1"/>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Intro, 2 x2  Bullets NOT LIN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vl1pPr>
          </a:lstStyle>
          <a:p>
            <a:fld id="{37DD5C29-13CB-4ACF-BCE7-189D538747F2}" type="slidenum">
              <a:rPr lang="en-US" smtClean="0"/>
              <a:pPr/>
              <a:t>‹#›</a:t>
            </a:fld>
            <a:endParaRPr lang="en-US"/>
          </a:p>
        </p:txBody>
      </p:sp>
      <p:sp>
        <p:nvSpPr>
          <p:cNvPr id="5" name="Text Placeholder 2"/>
          <p:cNvSpPr>
            <a:spLocks noGrp="1"/>
          </p:cNvSpPr>
          <p:nvPr>
            <p:ph type="body" idx="11" hasCustomPrompt="1"/>
          </p:nvPr>
        </p:nvSpPr>
        <p:spPr>
          <a:xfrm>
            <a:off x="560388" y="1700213"/>
            <a:ext cx="8785099" cy="504651"/>
          </a:xfrm>
        </p:spPr>
        <p:txBody>
          <a:bodyPr anchor="t" anchorCtr="0"/>
          <a:lstStyle>
            <a:lvl1pPr marL="0" indent="0">
              <a:spcAft>
                <a:spcPts val="0"/>
              </a:spcAft>
              <a:buNone/>
              <a:defRPr sz="17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introduction</a:t>
            </a:r>
          </a:p>
        </p:txBody>
      </p:sp>
      <p:sp>
        <p:nvSpPr>
          <p:cNvPr id="9" name="Content Placeholder 2"/>
          <p:cNvSpPr>
            <a:spLocks noGrp="1"/>
          </p:cNvSpPr>
          <p:nvPr>
            <p:ph idx="15" hasCustomPrompt="1"/>
          </p:nvPr>
        </p:nvSpPr>
        <p:spPr>
          <a:xfrm>
            <a:off x="560388" y="2368550"/>
            <a:ext cx="4224337" cy="1725614"/>
          </a:xfrm>
        </p:spPr>
        <p:txBody>
          <a:bodyPr/>
          <a:lstStyle>
            <a:lvl1pPr marL="0" marR="0" indent="0" algn="l" defTabSz="914400" rtl="0" eaLnBrk="1" fontAlgn="base" latinLnBrk="0" hangingPunct="1">
              <a:lnSpc>
                <a:spcPct val="100000"/>
              </a:lnSpc>
              <a:spcBef>
                <a:spcPts val="300"/>
              </a:spcBef>
              <a:spcAft>
                <a:spcPts val="600"/>
              </a:spcAft>
              <a:buClrTx/>
              <a:buSzTx/>
              <a:buFontTx/>
              <a:buNone/>
              <a:tabLst/>
              <a:defRPr lang="en-US" sz="1700" b="0" baseline="0" dirty="0" smtClean="0">
                <a:solidFill>
                  <a:srgbClr val="6E7A5C"/>
                </a:solidFill>
                <a:latin typeface="+mn-lt"/>
                <a:ea typeface="+mn-ea"/>
                <a:cs typeface="+mn-cs"/>
              </a:defRPr>
            </a:lvl1pPr>
            <a:lvl2pPr marL="0" indent="0">
              <a:spcBef>
                <a:spcPts val="200"/>
              </a:spcBef>
              <a:spcAft>
                <a:spcPts val="300"/>
              </a:spcAft>
              <a:buNone/>
              <a:defRPr sz="1400"/>
            </a:lvl2pPr>
            <a:lvl3pPr marL="193675" indent="-193675">
              <a:spcBef>
                <a:spcPts val="200"/>
              </a:spcBef>
              <a:spcAft>
                <a:spcPts val="300"/>
              </a:spcAft>
              <a:tabLst/>
              <a:defRPr/>
            </a:lvl3pPr>
            <a:lvl4pPr marL="355600" indent="-185738">
              <a:spcBef>
                <a:spcPts val="200"/>
              </a:spcBef>
              <a:spcAft>
                <a:spcPts val="300"/>
              </a:spcAft>
              <a:defRPr sz="1200"/>
            </a:lvl4pPr>
            <a:lvl5pPr marL="542925" indent="-161925">
              <a:spcBef>
                <a:spcPts val="200"/>
              </a:spcBef>
              <a:spcAft>
                <a:spcPts val="300"/>
              </a:spcAft>
              <a:defRPr sz="1000"/>
            </a:lvl5pPr>
            <a:lvl6pPr marL="717550" indent="-174625">
              <a:tabLst/>
              <a:defRPr/>
            </a:lvl6pPr>
          </a:lstStyle>
          <a:p>
            <a:pPr lvl="1"/>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10" name="Content Placeholder 2"/>
          <p:cNvSpPr>
            <a:spLocks noGrp="1"/>
          </p:cNvSpPr>
          <p:nvPr>
            <p:ph idx="16" hasCustomPrompt="1"/>
          </p:nvPr>
        </p:nvSpPr>
        <p:spPr>
          <a:xfrm>
            <a:off x="5130800" y="2368550"/>
            <a:ext cx="4224337" cy="1725614"/>
          </a:xfrm>
        </p:spPr>
        <p:txBody>
          <a:bodyPr/>
          <a:lstStyle>
            <a:lvl1pPr marL="0" marR="0" indent="0" algn="l" defTabSz="914400" rtl="0" eaLnBrk="1" fontAlgn="base" latinLnBrk="0" hangingPunct="1">
              <a:lnSpc>
                <a:spcPct val="100000"/>
              </a:lnSpc>
              <a:spcBef>
                <a:spcPts val="300"/>
              </a:spcBef>
              <a:spcAft>
                <a:spcPts val="600"/>
              </a:spcAft>
              <a:buClrTx/>
              <a:buSzTx/>
              <a:buFontTx/>
              <a:buNone/>
              <a:tabLst/>
              <a:defRPr lang="en-US" sz="1700" b="0" baseline="0" dirty="0" smtClean="0">
                <a:solidFill>
                  <a:srgbClr val="6E7A5C"/>
                </a:solidFill>
                <a:latin typeface="+mn-lt"/>
                <a:ea typeface="+mn-ea"/>
                <a:cs typeface="+mn-cs"/>
              </a:defRPr>
            </a:lvl1pPr>
            <a:lvl2pPr marL="0" indent="0">
              <a:spcBef>
                <a:spcPts val="200"/>
              </a:spcBef>
              <a:spcAft>
                <a:spcPts val="300"/>
              </a:spcAft>
              <a:buNone/>
              <a:defRPr sz="1400"/>
            </a:lvl2pPr>
            <a:lvl3pPr marL="193675" indent="-193675">
              <a:spcBef>
                <a:spcPts val="200"/>
              </a:spcBef>
              <a:spcAft>
                <a:spcPts val="300"/>
              </a:spcAft>
              <a:tabLst/>
              <a:defRPr/>
            </a:lvl3pPr>
            <a:lvl4pPr marL="355600" indent="-185738">
              <a:spcBef>
                <a:spcPts val="200"/>
              </a:spcBef>
              <a:spcAft>
                <a:spcPts val="300"/>
              </a:spcAft>
              <a:defRPr sz="1200"/>
            </a:lvl4pPr>
            <a:lvl5pPr marL="542925" indent="-161925">
              <a:spcBef>
                <a:spcPts val="200"/>
              </a:spcBef>
              <a:spcAft>
                <a:spcPts val="300"/>
              </a:spcAft>
              <a:defRPr sz="1000"/>
            </a:lvl5pPr>
            <a:lvl6pPr marL="717550" indent="-174625">
              <a:tabLst/>
              <a:defRPr/>
            </a:lvl6pPr>
          </a:lstStyle>
          <a:p>
            <a:pPr lvl="1"/>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11" name="Content Placeholder 2"/>
          <p:cNvSpPr>
            <a:spLocks noGrp="1"/>
          </p:cNvSpPr>
          <p:nvPr>
            <p:ph idx="17" hasCustomPrompt="1"/>
          </p:nvPr>
        </p:nvSpPr>
        <p:spPr>
          <a:xfrm>
            <a:off x="560388" y="4400549"/>
            <a:ext cx="4224337" cy="1725614"/>
          </a:xfrm>
        </p:spPr>
        <p:txBody>
          <a:bodyPr/>
          <a:lstStyle>
            <a:lvl1pPr marL="0" marR="0" indent="0" algn="l" defTabSz="914400" rtl="0" eaLnBrk="1" fontAlgn="base" latinLnBrk="0" hangingPunct="1">
              <a:lnSpc>
                <a:spcPct val="100000"/>
              </a:lnSpc>
              <a:spcBef>
                <a:spcPts val="300"/>
              </a:spcBef>
              <a:spcAft>
                <a:spcPts val="600"/>
              </a:spcAft>
              <a:buClrTx/>
              <a:buSzTx/>
              <a:buFontTx/>
              <a:buNone/>
              <a:tabLst/>
              <a:defRPr lang="en-US" sz="1700" b="0" baseline="0" dirty="0" smtClean="0">
                <a:solidFill>
                  <a:srgbClr val="6E7A5C"/>
                </a:solidFill>
                <a:latin typeface="+mn-lt"/>
                <a:ea typeface="+mn-ea"/>
                <a:cs typeface="+mn-cs"/>
              </a:defRPr>
            </a:lvl1pPr>
            <a:lvl2pPr marL="0" indent="0">
              <a:spcBef>
                <a:spcPts val="200"/>
              </a:spcBef>
              <a:spcAft>
                <a:spcPts val="300"/>
              </a:spcAft>
              <a:buNone/>
              <a:defRPr sz="1400"/>
            </a:lvl2pPr>
            <a:lvl3pPr marL="193675" indent="-193675">
              <a:spcBef>
                <a:spcPts val="200"/>
              </a:spcBef>
              <a:spcAft>
                <a:spcPts val="300"/>
              </a:spcAft>
              <a:tabLst/>
              <a:defRPr/>
            </a:lvl3pPr>
            <a:lvl4pPr marL="355600" indent="-185738">
              <a:spcBef>
                <a:spcPts val="200"/>
              </a:spcBef>
              <a:spcAft>
                <a:spcPts val="300"/>
              </a:spcAft>
              <a:defRPr sz="1200"/>
            </a:lvl4pPr>
            <a:lvl5pPr marL="542925" indent="-161925">
              <a:spcBef>
                <a:spcPts val="200"/>
              </a:spcBef>
              <a:spcAft>
                <a:spcPts val="300"/>
              </a:spcAft>
              <a:defRPr sz="1000"/>
            </a:lvl5pPr>
            <a:lvl6pPr marL="717550" indent="-174625">
              <a:tabLst/>
              <a:defRPr/>
            </a:lvl6pPr>
          </a:lstStyle>
          <a:p>
            <a:pPr lvl="1"/>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12" name="Content Placeholder 2"/>
          <p:cNvSpPr>
            <a:spLocks noGrp="1"/>
          </p:cNvSpPr>
          <p:nvPr>
            <p:ph idx="18" hasCustomPrompt="1"/>
          </p:nvPr>
        </p:nvSpPr>
        <p:spPr>
          <a:xfrm>
            <a:off x="5130800" y="4400549"/>
            <a:ext cx="4224337" cy="1725614"/>
          </a:xfrm>
        </p:spPr>
        <p:txBody>
          <a:bodyPr/>
          <a:lstStyle>
            <a:lvl1pPr marL="0" marR="0" indent="0" algn="l" defTabSz="914400" rtl="0" eaLnBrk="1" fontAlgn="base" latinLnBrk="0" hangingPunct="1">
              <a:lnSpc>
                <a:spcPct val="100000"/>
              </a:lnSpc>
              <a:spcBef>
                <a:spcPts val="300"/>
              </a:spcBef>
              <a:spcAft>
                <a:spcPts val="600"/>
              </a:spcAft>
              <a:buClrTx/>
              <a:buSzTx/>
              <a:buFontTx/>
              <a:buNone/>
              <a:tabLst/>
              <a:defRPr lang="en-US" sz="1700" b="0" baseline="0" dirty="0" smtClean="0">
                <a:solidFill>
                  <a:srgbClr val="6E7A5C"/>
                </a:solidFill>
                <a:latin typeface="+mn-lt"/>
                <a:ea typeface="+mn-ea"/>
                <a:cs typeface="+mn-cs"/>
              </a:defRPr>
            </a:lvl1pPr>
            <a:lvl2pPr marL="0" indent="0">
              <a:spcBef>
                <a:spcPts val="200"/>
              </a:spcBef>
              <a:spcAft>
                <a:spcPts val="300"/>
              </a:spcAft>
              <a:buNone/>
              <a:defRPr sz="1400"/>
            </a:lvl2pPr>
            <a:lvl3pPr marL="193675" indent="-193675">
              <a:spcBef>
                <a:spcPts val="200"/>
              </a:spcBef>
              <a:spcAft>
                <a:spcPts val="300"/>
              </a:spcAft>
              <a:tabLst/>
              <a:defRPr/>
            </a:lvl3pPr>
            <a:lvl4pPr marL="355600" indent="-185738">
              <a:spcBef>
                <a:spcPts val="200"/>
              </a:spcBef>
              <a:spcAft>
                <a:spcPts val="300"/>
              </a:spcAft>
              <a:defRPr sz="1200"/>
            </a:lvl4pPr>
            <a:lvl5pPr marL="542925" indent="-161925">
              <a:spcBef>
                <a:spcPts val="200"/>
              </a:spcBef>
              <a:spcAft>
                <a:spcPts val="300"/>
              </a:spcAft>
              <a:defRPr sz="1000"/>
            </a:lvl5pPr>
            <a:lvl6pPr marL="717550" indent="-174625">
              <a:tabLst/>
              <a:defRPr/>
            </a:lvl6pPr>
          </a:lstStyle>
          <a:p>
            <a:pPr lvl="1"/>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Intro, 3 Col bullets NOT LINKED Bullets">
    <p:spTree>
      <p:nvGrpSpPr>
        <p:cNvPr id="1" name=""/>
        <p:cNvGrpSpPr/>
        <p:nvPr/>
      </p:nvGrpSpPr>
      <p:grpSpPr>
        <a:xfrm>
          <a:off x="0" y="0"/>
          <a:ext cx="0" cy="0"/>
          <a:chOff x="0" y="0"/>
          <a:chExt cx="0" cy="0"/>
        </a:xfrm>
      </p:grpSpPr>
      <p:sp>
        <p:nvSpPr>
          <p:cNvPr id="2" name="Title 1"/>
          <p:cNvSpPr>
            <a:spLocks noGrp="1"/>
          </p:cNvSpPr>
          <p:nvPr>
            <p:ph type="title"/>
          </p:nvPr>
        </p:nvSpPr>
        <p:spPr>
          <a:xfrm>
            <a:off x="560388" y="765176"/>
            <a:ext cx="8760883" cy="72072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60387" y="2554289"/>
            <a:ext cx="2772000" cy="3611561"/>
          </a:xfrm>
        </p:spPr>
        <p:txBody>
          <a:bodyPr numCol="1" spcCol="180000"/>
          <a:lstStyle>
            <a:lvl1pPr>
              <a:spcBef>
                <a:spcPts val="300"/>
              </a:spcBef>
              <a:spcAft>
                <a:spcPts val="200"/>
              </a:spcAft>
              <a:defRPr lang="en-US" sz="1400" dirty="0" smtClean="0">
                <a:solidFill>
                  <a:schemeClr val="tx1"/>
                </a:solidFill>
                <a:latin typeface="+mn-lt"/>
                <a:cs typeface="+mn-cs"/>
              </a:defRPr>
            </a:lvl1pPr>
            <a:lvl2pPr marL="177800" indent="-177800">
              <a:spcBef>
                <a:spcPts val="300"/>
              </a:spcBef>
              <a:spcAft>
                <a:spcPts val="200"/>
              </a:spcAft>
              <a:defRPr/>
            </a:lvl2pPr>
            <a:lvl3pPr marL="363538" indent="-193675">
              <a:spcBef>
                <a:spcPts val="300"/>
              </a:spcBef>
              <a:spcAft>
                <a:spcPts val="200"/>
              </a:spcAft>
              <a:tabLst/>
              <a:defRPr/>
            </a:lvl3pPr>
            <a:lvl4pPr marL="541338" indent="-185738">
              <a:spcBef>
                <a:spcPts val="300"/>
              </a:spcBef>
              <a:spcAft>
                <a:spcPts val="200"/>
              </a:spcAft>
              <a:defRPr/>
            </a:lvl4pPr>
            <a:lvl5pPr marL="720725" indent="-161925">
              <a:spcBef>
                <a:spcPts val="300"/>
              </a:spcBef>
              <a:spcAft>
                <a:spcPts val="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7DD5C29-13CB-4ACF-BCE7-189D538747F2}" type="slidenum">
              <a:rPr lang="en-US" smtClean="0"/>
              <a:pPr/>
              <a:t>‹#›</a:t>
            </a:fld>
            <a:endParaRPr lang="en-US"/>
          </a:p>
        </p:txBody>
      </p:sp>
      <p:sp>
        <p:nvSpPr>
          <p:cNvPr id="5" name="Text Placeholder 2"/>
          <p:cNvSpPr>
            <a:spLocks noGrp="1"/>
          </p:cNvSpPr>
          <p:nvPr>
            <p:ph type="body" idx="11" hasCustomPrompt="1"/>
          </p:nvPr>
        </p:nvSpPr>
        <p:spPr>
          <a:xfrm>
            <a:off x="560388" y="1700213"/>
            <a:ext cx="8760883" cy="433387"/>
          </a:xfrm>
        </p:spPr>
        <p:txBody>
          <a:bodyPr anchor="t" anchorCtr="0"/>
          <a:lstStyle>
            <a:lvl1pPr marL="0" indent="0">
              <a:spcBef>
                <a:spcPts val="350"/>
              </a:spcBef>
              <a:spcAft>
                <a:spcPts val="0"/>
              </a:spcAft>
              <a:buNone/>
              <a:defRPr sz="17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introduction</a:t>
            </a:r>
          </a:p>
        </p:txBody>
      </p:sp>
      <p:sp>
        <p:nvSpPr>
          <p:cNvPr id="7" name="Content Placeholder 2"/>
          <p:cNvSpPr>
            <a:spLocks noGrp="1"/>
          </p:cNvSpPr>
          <p:nvPr>
            <p:ph idx="12"/>
          </p:nvPr>
        </p:nvSpPr>
        <p:spPr>
          <a:xfrm>
            <a:off x="3588000" y="2554289"/>
            <a:ext cx="2772000" cy="3611561"/>
          </a:xfrm>
        </p:spPr>
        <p:txBody>
          <a:bodyPr numCol="1" spcCol="180000"/>
          <a:lstStyle>
            <a:lvl1pPr>
              <a:spcBef>
                <a:spcPts val="300"/>
              </a:spcBef>
              <a:spcAft>
                <a:spcPts val="200"/>
              </a:spcAft>
              <a:defRPr lang="en-US" sz="1400" dirty="0" smtClean="0">
                <a:solidFill>
                  <a:schemeClr val="tx1"/>
                </a:solidFill>
                <a:latin typeface="+mn-lt"/>
                <a:cs typeface="+mn-cs"/>
              </a:defRPr>
            </a:lvl1pPr>
            <a:lvl2pPr marL="177800" indent="-177800">
              <a:spcBef>
                <a:spcPts val="300"/>
              </a:spcBef>
              <a:spcAft>
                <a:spcPts val="200"/>
              </a:spcAft>
              <a:defRPr/>
            </a:lvl2pPr>
            <a:lvl3pPr marL="363538" indent="-193675">
              <a:spcBef>
                <a:spcPts val="300"/>
              </a:spcBef>
              <a:spcAft>
                <a:spcPts val="200"/>
              </a:spcAft>
              <a:tabLst/>
              <a:defRPr/>
            </a:lvl3pPr>
            <a:lvl4pPr marL="541338" indent="-185738">
              <a:spcBef>
                <a:spcPts val="300"/>
              </a:spcBef>
              <a:spcAft>
                <a:spcPts val="200"/>
              </a:spcAft>
              <a:defRPr/>
            </a:lvl4pPr>
            <a:lvl5pPr marL="720725" indent="-161925">
              <a:spcBef>
                <a:spcPts val="300"/>
              </a:spcBef>
              <a:spcAft>
                <a:spcPts val="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6562696" y="2554289"/>
            <a:ext cx="2772000" cy="3611561"/>
          </a:xfrm>
        </p:spPr>
        <p:txBody>
          <a:bodyPr numCol="1" spcCol="180000"/>
          <a:lstStyle>
            <a:lvl1pPr>
              <a:spcBef>
                <a:spcPts val="300"/>
              </a:spcBef>
              <a:spcAft>
                <a:spcPts val="200"/>
              </a:spcAft>
              <a:defRPr lang="en-US" sz="1400" dirty="0" smtClean="0">
                <a:solidFill>
                  <a:schemeClr val="tx1"/>
                </a:solidFill>
                <a:latin typeface="+mn-lt"/>
                <a:cs typeface="+mn-cs"/>
              </a:defRPr>
            </a:lvl1pPr>
            <a:lvl2pPr marL="177800" indent="-177800">
              <a:spcBef>
                <a:spcPts val="300"/>
              </a:spcBef>
              <a:spcAft>
                <a:spcPts val="200"/>
              </a:spcAft>
              <a:defRPr/>
            </a:lvl2pPr>
            <a:lvl3pPr marL="363538" indent="-193675">
              <a:spcBef>
                <a:spcPts val="300"/>
              </a:spcBef>
              <a:spcAft>
                <a:spcPts val="200"/>
              </a:spcAft>
              <a:tabLst/>
              <a:defRPr/>
            </a:lvl3pPr>
            <a:lvl4pPr marL="541338" indent="-185738">
              <a:spcBef>
                <a:spcPts val="300"/>
              </a:spcBef>
              <a:spcAft>
                <a:spcPts val="200"/>
              </a:spcAft>
              <a:defRPr/>
            </a:lvl4pPr>
            <a:lvl5pPr marL="720725" indent="-161925">
              <a:spcBef>
                <a:spcPts val="300"/>
              </a:spcBef>
              <a:spcAft>
                <a:spcPts val="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7"/>
          <p:cNvSpPr>
            <a:spLocks noGrp="1"/>
          </p:cNvSpPr>
          <p:nvPr>
            <p:ph type="body" sz="quarter" idx="16"/>
          </p:nvPr>
        </p:nvSpPr>
        <p:spPr>
          <a:xfrm>
            <a:off x="3595859" y="2162175"/>
            <a:ext cx="2772000" cy="215280"/>
          </a:xfrm>
        </p:spPr>
        <p:txBody>
          <a:bodyPr/>
          <a:lstStyle>
            <a:lvl1pPr>
              <a:defRPr sz="1400" b="0" u="none">
                <a:solidFill>
                  <a:schemeClr val="tx2"/>
                </a:solidFill>
              </a:defRPr>
            </a:lvl1pPr>
            <a:lvl2pPr>
              <a:defRPr b="1"/>
            </a:lvl2pPr>
            <a:lvl3pPr>
              <a:defRPr b="1"/>
            </a:lvl3pPr>
            <a:lvl4pPr>
              <a:defRPr b="1"/>
            </a:lvl4pPr>
            <a:lvl5pPr>
              <a:defRPr b="1"/>
            </a:lvl5pPr>
          </a:lstStyle>
          <a:p>
            <a:pPr lvl="0"/>
            <a:r>
              <a:rPr lang="en-US" smtClean="0"/>
              <a:t>Click to edit Master text styles</a:t>
            </a:r>
          </a:p>
        </p:txBody>
      </p:sp>
      <p:sp>
        <p:nvSpPr>
          <p:cNvPr id="14" name="Text Placeholder 7"/>
          <p:cNvSpPr>
            <a:spLocks noGrp="1"/>
          </p:cNvSpPr>
          <p:nvPr>
            <p:ph type="body" sz="quarter" idx="17"/>
          </p:nvPr>
        </p:nvSpPr>
        <p:spPr>
          <a:xfrm>
            <a:off x="6556909" y="2162175"/>
            <a:ext cx="2772000" cy="215280"/>
          </a:xfrm>
        </p:spPr>
        <p:txBody>
          <a:bodyPr/>
          <a:lstStyle>
            <a:lvl1pPr>
              <a:defRPr sz="1400" b="0" u="none">
                <a:solidFill>
                  <a:schemeClr val="tx2"/>
                </a:solidFill>
              </a:defRPr>
            </a:lvl1pPr>
            <a:lvl2pPr>
              <a:defRPr b="1"/>
            </a:lvl2pPr>
            <a:lvl3pPr>
              <a:defRPr b="1"/>
            </a:lvl3pPr>
            <a:lvl4pPr>
              <a:defRPr b="1"/>
            </a:lvl4pPr>
            <a:lvl5pPr>
              <a:defRPr b="1"/>
            </a:lvl5pPr>
          </a:lstStyle>
          <a:p>
            <a:pPr lvl="0"/>
            <a:r>
              <a:rPr lang="en-US" smtClean="0"/>
              <a:t>Click to edit Master text styles</a:t>
            </a:r>
          </a:p>
        </p:txBody>
      </p:sp>
      <p:sp>
        <p:nvSpPr>
          <p:cNvPr id="16" name="Text Placeholder 7"/>
          <p:cNvSpPr>
            <a:spLocks noGrp="1"/>
          </p:cNvSpPr>
          <p:nvPr>
            <p:ph type="body" sz="quarter" idx="18"/>
          </p:nvPr>
        </p:nvSpPr>
        <p:spPr>
          <a:xfrm>
            <a:off x="560388" y="2171468"/>
            <a:ext cx="2772000" cy="215280"/>
          </a:xfrm>
        </p:spPr>
        <p:txBody>
          <a:bodyPr/>
          <a:lstStyle>
            <a:lvl1pPr>
              <a:defRPr sz="1400" b="0" u="none">
                <a:solidFill>
                  <a:schemeClr val="tx2"/>
                </a:solidFill>
              </a:defRPr>
            </a:lvl1pPr>
            <a:lvl2pPr>
              <a:defRPr b="1"/>
            </a:lvl2pPr>
            <a:lvl3pPr>
              <a:defRPr b="1"/>
            </a:lvl3pPr>
            <a:lvl4pPr>
              <a:defRPr b="1"/>
            </a:lvl4pPr>
            <a:lvl5pPr>
              <a:defRPr b="1"/>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uctural Considerations">
    <p:spTree>
      <p:nvGrpSpPr>
        <p:cNvPr id="1" name=""/>
        <p:cNvGrpSpPr/>
        <p:nvPr/>
      </p:nvGrpSpPr>
      <p:grpSpPr>
        <a:xfrm>
          <a:off x="0" y="0"/>
          <a:ext cx="0" cy="0"/>
          <a:chOff x="0" y="0"/>
          <a:chExt cx="0" cy="0"/>
        </a:xfrm>
      </p:grpSpPr>
      <p:sp>
        <p:nvSpPr>
          <p:cNvPr id="31" name="Text Placeholder 25"/>
          <p:cNvSpPr>
            <a:spLocks noGrp="1"/>
          </p:cNvSpPr>
          <p:nvPr>
            <p:ph type="body" sz="quarter" idx="29"/>
          </p:nvPr>
        </p:nvSpPr>
        <p:spPr>
          <a:xfrm>
            <a:off x="8008992" y="2420293"/>
            <a:ext cx="1295306" cy="3744416"/>
          </a:xfrm>
        </p:spPr>
        <p:txBody>
          <a:bodyPr/>
          <a:lstStyle>
            <a:lvl1pPr marL="179388" indent="-179388" algn="l" rtl="0" fontAlgn="base">
              <a:spcBef>
                <a:spcPts val="350"/>
              </a:spcBef>
              <a:spcAft>
                <a:spcPts val="0"/>
              </a:spcAft>
              <a:buFont typeface="Arial" pitchFamily="34" charset="0"/>
              <a:buChar char="•"/>
              <a:defRPr lang="en-US" sz="1000" dirty="0" smtClean="0">
                <a:solidFill>
                  <a:schemeClr val="tx1"/>
                </a:solidFill>
                <a:latin typeface="+mn-lt"/>
                <a:ea typeface="+mn-ea"/>
                <a:cs typeface="+mn-cs"/>
              </a:defRPr>
            </a:lvl1pPr>
            <a:lvl2pPr algn="l" rtl="0" fontAlgn="base">
              <a:spcBef>
                <a:spcPts val="350"/>
              </a:spcBef>
              <a:spcAft>
                <a:spcPts val="0"/>
              </a:spcAft>
              <a:buChar char="•"/>
              <a:defRPr lang="en-US" sz="1000" dirty="0" smtClean="0">
                <a:solidFill>
                  <a:schemeClr val="tx1"/>
                </a:solidFill>
                <a:latin typeface="+mn-lt"/>
                <a:ea typeface="+mn-ea"/>
                <a:cs typeface="+mn-cs"/>
              </a:defRPr>
            </a:lvl2pPr>
            <a:lvl3pPr algn="l" rtl="0" fontAlgn="base">
              <a:spcBef>
                <a:spcPts val="350"/>
              </a:spcBef>
              <a:spcAft>
                <a:spcPts val="0"/>
              </a:spcAft>
              <a:buChar char="•"/>
              <a:defRPr lang="en-US" sz="1000" dirty="0" smtClean="0">
                <a:solidFill>
                  <a:schemeClr val="tx1"/>
                </a:solidFill>
                <a:latin typeface="+mn-lt"/>
                <a:ea typeface="+mn-ea"/>
                <a:cs typeface="+mn-cs"/>
              </a:defRPr>
            </a:lvl3pPr>
            <a:lvl4pPr algn="l" rtl="0" fontAlgn="base">
              <a:spcBef>
                <a:spcPts val="350"/>
              </a:spcBef>
              <a:spcAft>
                <a:spcPts val="0"/>
              </a:spcAft>
              <a:buChar char="•"/>
              <a:defRPr lang="en-US" sz="1000" dirty="0" smtClean="0">
                <a:solidFill>
                  <a:schemeClr val="tx1"/>
                </a:solidFill>
                <a:latin typeface="+mn-lt"/>
                <a:ea typeface="+mn-ea"/>
                <a:cs typeface="+mn-cs"/>
              </a:defRPr>
            </a:lvl4pPr>
            <a:lvl5pPr algn="l" rtl="0" fontAlgn="base">
              <a:spcBef>
                <a:spcPts val="350"/>
              </a:spcBef>
              <a:spcAft>
                <a:spcPts val="0"/>
              </a:spcAft>
              <a:buChar char="•"/>
              <a:defRPr lang="en-US" sz="10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ext Placeholder 25"/>
          <p:cNvSpPr>
            <a:spLocks noGrp="1"/>
          </p:cNvSpPr>
          <p:nvPr>
            <p:ph type="body" sz="quarter" idx="28"/>
          </p:nvPr>
        </p:nvSpPr>
        <p:spPr>
          <a:xfrm>
            <a:off x="6521990" y="2420293"/>
            <a:ext cx="1295306" cy="3744416"/>
          </a:xfrm>
        </p:spPr>
        <p:txBody>
          <a:bodyPr/>
          <a:lstStyle>
            <a:lvl1pPr marL="179388" indent="-179388" algn="l" rtl="0" fontAlgn="base">
              <a:spcBef>
                <a:spcPts val="350"/>
              </a:spcBef>
              <a:spcAft>
                <a:spcPts val="0"/>
              </a:spcAft>
              <a:buFont typeface="Arial" pitchFamily="34" charset="0"/>
              <a:buChar char="•"/>
              <a:defRPr lang="en-US" sz="1000" dirty="0" smtClean="0">
                <a:solidFill>
                  <a:schemeClr val="tx1"/>
                </a:solidFill>
                <a:latin typeface="+mn-lt"/>
                <a:ea typeface="+mn-ea"/>
                <a:cs typeface="+mn-cs"/>
              </a:defRPr>
            </a:lvl1pPr>
            <a:lvl2pPr algn="l" rtl="0" fontAlgn="base">
              <a:spcBef>
                <a:spcPts val="350"/>
              </a:spcBef>
              <a:spcAft>
                <a:spcPts val="0"/>
              </a:spcAft>
              <a:buChar char="•"/>
              <a:defRPr lang="en-US" sz="1000" dirty="0" smtClean="0">
                <a:solidFill>
                  <a:schemeClr val="tx1"/>
                </a:solidFill>
                <a:latin typeface="+mn-lt"/>
                <a:ea typeface="+mn-ea"/>
                <a:cs typeface="+mn-cs"/>
              </a:defRPr>
            </a:lvl2pPr>
            <a:lvl3pPr algn="l" rtl="0" fontAlgn="base">
              <a:spcBef>
                <a:spcPts val="350"/>
              </a:spcBef>
              <a:spcAft>
                <a:spcPts val="0"/>
              </a:spcAft>
              <a:buChar char="•"/>
              <a:defRPr lang="en-US" sz="1000" dirty="0" smtClean="0">
                <a:solidFill>
                  <a:schemeClr val="tx1"/>
                </a:solidFill>
                <a:latin typeface="+mn-lt"/>
                <a:ea typeface="+mn-ea"/>
                <a:cs typeface="+mn-cs"/>
              </a:defRPr>
            </a:lvl3pPr>
            <a:lvl4pPr algn="l" rtl="0" fontAlgn="base">
              <a:spcBef>
                <a:spcPts val="350"/>
              </a:spcBef>
              <a:spcAft>
                <a:spcPts val="0"/>
              </a:spcAft>
              <a:buChar char="•"/>
              <a:defRPr lang="en-US" sz="1000" dirty="0" smtClean="0">
                <a:solidFill>
                  <a:schemeClr val="tx1"/>
                </a:solidFill>
                <a:latin typeface="+mn-lt"/>
                <a:ea typeface="+mn-ea"/>
                <a:cs typeface="+mn-cs"/>
              </a:defRPr>
            </a:lvl4pPr>
            <a:lvl5pPr algn="l" rtl="0" fontAlgn="base">
              <a:spcBef>
                <a:spcPts val="350"/>
              </a:spcBef>
              <a:spcAft>
                <a:spcPts val="0"/>
              </a:spcAft>
              <a:buChar char="•"/>
              <a:defRPr lang="en-US" sz="10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Text Placeholder 25"/>
          <p:cNvSpPr>
            <a:spLocks noGrp="1"/>
          </p:cNvSpPr>
          <p:nvPr>
            <p:ph type="body" sz="quarter" idx="27"/>
          </p:nvPr>
        </p:nvSpPr>
        <p:spPr>
          <a:xfrm>
            <a:off x="5042977" y="2420392"/>
            <a:ext cx="1295306" cy="3744416"/>
          </a:xfrm>
        </p:spPr>
        <p:txBody>
          <a:bodyPr/>
          <a:lstStyle>
            <a:lvl1pPr marL="179388" indent="-179388" algn="l" rtl="0" fontAlgn="base">
              <a:spcBef>
                <a:spcPts val="350"/>
              </a:spcBef>
              <a:spcAft>
                <a:spcPts val="0"/>
              </a:spcAft>
              <a:buFont typeface="Arial" pitchFamily="34" charset="0"/>
              <a:buChar char="•"/>
              <a:defRPr lang="en-US" sz="1000" dirty="0" smtClean="0">
                <a:solidFill>
                  <a:schemeClr val="tx1"/>
                </a:solidFill>
                <a:latin typeface="+mn-lt"/>
                <a:ea typeface="+mn-ea"/>
                <a:cs typeface="+mn-cs"/>
              </a:defRPr>
            </a:lvl1pPr>
            <a:lvl2pPr algn="l" rtl="0" fontAlgn="base">
              <a:spcBef>
                <a:spcPts val="350"/>
              </a:spcBef>
              <a:spcAft>
                <a:spcPts val="0"/>
              </a:spcAft>
              <a:buChar char="•"/>
              <a:defRPr lang="en-US" sz="1000" dirty="0" smtClean="0">
                <a:solidFill>
                  <a:schemeClr val="tx1"/>
                </a:solidFill>
                <a:latin typeface="+mn-lt"/>
                <a:ea typeface="+mn-ea"/>
                <a:cs typeface="+mn-cs"/>
              </a:defRPr>
            </a:lvl2pPr>
            <a:lvl3pPr algn="l" rtl="0" fontAlgn="base">
              <a:spcBef>
                <a:spcPts val="350"/>
              </a:spcBef>
              <a:spcAft>
                <a:spcPts val="0"/>
              </a:spcAft>
              <a:buChar char="•"/>
              <a:defRPr lang="en-US" sz="1000" dirty="0" smtClean="0">
                <a:solidFill>
                  <a:schemeClr val="tx1"/>
                </a:solidFill>
                <a:latin typeface="+mn-lt"/>
                <a:ea typeface="+mn-ea"/>
                <a:cs typeface="+mn-cs"/>
              </a:defRPr>
            </a:lvl3pPr>
            <a:lvl4pPr algn="l" rtl="0" fontAlgn="base">
              <a:spcBef>
                <a:spcPts val="350"/>
              </a:spcBef>
              <a:spcAft>
                <a:spcPts val="0"/>
              </a:spcAft>
              <a:buChar char="•"/>
              <a:defRPr lang="en-US" sz="1000" dirty="0" smtClean="0">
                <a:solidFill>
                  <a:schemeClr val="tx1"/>
                </a:solidFill>
                <a:latin typeface="+mn-lt"/>
                <a:ea typeface="+mn-ea"/>
                <a:cs typeface="+mn-cs"/>
              </a:defRPr>
            </a:lvl4pPr>
            <a:lvl5pPr algn="l" rtl="0" fontAlgn="base">
              <a:spcBef>
                <a:spcPts val="350"/>
              </a:spcBef>
              <a:spcAft>
                <a:spcPts val="0"/>
              </a:spcAft>
              <a:buChar char="•"/>
              <a:defRPr lang="en-US" sz="10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Text Placeholder 25"/>
          <p:cNvSpPr>
            <a:spLocks noGrp="1"/>
          </p:cNvSpPr>
          <p:nvPr>
            <p:ph type="body" sz="quarter" idx="26"/>
          </p:nvPr>
        </p:nvSpPr>
        <p:spPr>
          <a:xfrm>
            <a:off x="3557576" y="2420293"/>
            <a:ext cx="1295306" cy="3744416"/>
          </a:xfrm>
        </p:spPr>
        <p:txBody>
          <a:bodyPr/>
          <a:lstStyle>
            <a:lvl1pPr marL="179388" indent="-179388" algn="l" rtl="0" fontAlgn="base">
              <a:spcBef>
                <a:spcPts val="350"/>
              </a:spcBef>
              <a:spcAft>
                <a:spcPts val="0"/>
              </a:spcAft>
              <a:buFont typeface="Arial" pitchFamily="34" charset="0"/>
              <a:buChar char="•"/>
              <a:defRPr lang="en-US" sz="1000" dirty="0" smtClean="0">
                <a:solidFill>
                  <a:schemeClr val="tx1"/>
                </a:solidFill>
                <a:latin typeface="+mn-lt"/>
                <a:ea typeface="+mn-ea"/>
                <a:cs typeface="+mn-cs"/>
              </a:defRPr>
            </a:lvl1pPr>
            <a:lvl2pPr algn="l" rtl="0" fontAlgn="base">
              <a:spcBef>
                <a:spcPts val="350"/>
              </a:spcBef>
              <a:spcAft>
                <a:spcPts val="0"/>
              </a:spcAft>
              <a:buChar char="•"/>
              <a:defRPr lang="en-US" sz="1000" dirty="0" smtClean="0">
                <a:solidFill>
                  <a:schemeClr val="tx1"/>
                </a:solidFill>
                <a:latin typeface="+mn-lt"/>
                <a:ea typeface="+mn-ea"/>
                <a:cs typeface="+mn-cs"/>
              </a:defRPr>
            </a:lvl2pPr>
            <a:lvl3pPr algn="l" rtl="0" fontAlgn="base">
              <a:spcBef>
                <a:spcPts val="350"/>
              </a:spcBef>
              <a:spcAft>
                <a:spcPts val="0"/>
              </a:spcAft>
              <a:buChar char="•"/>
              <a:defRPr lang="en-US" sz="1000" dirty="0" smtClean="0">
                <a:solidFill>
                  <a:schemeClr val="tx1"/>
                </a:solidFill>
                <a:latin typeface="+mn-lt"/>
                <a:ea typeface="+mn-ea"/>
                <a:cs typeface="+mn-cs"/>
              </a:defRPr>
            </a:lvl3pPr>
            <a:lvl4pPr algn="l" rtl="0" fontAlgn="base">
              <a:spcBef>
                <a:spcPts val="350"/>
              </a:spcBef>
              <a:spcAft>
                <a:spcPts val="0"/>
              </a:spcAft>
              <a:buChar char="•"/>
              <a:defRPr lang="en-US" sz="1000" dirty="0" smtClean="0">
                <a:solidFill>
                  <a:schemeClr val="tx1"/>
                </a:solidFill>
                <a:latin typeface="+mn-lt"/>
                <a:ea typeface="+mn-ea"/>
                <a:cs typeface="+mn-cs"/>
              </a:defRPr>
            </a:lvl4pPr>
            <a:lvl5pPr algn="l" rtl="0" fontAlgn="base">
              <a:spcBef>
                <a:spcPts val="350"/>
              </a:spcBef>
              <a:spcAft>
                <a:spcPts val="0"/>
              </a:spcAft>
              <a:buChar char="•"/>
              <a:defRPr lang="en-US" sz="10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ext Placeholder 25"/>
          <p:cNvSpPr>
            <a:spLocks noGrp="1"/>
          </p:cNvSpPr>
          <p:nvPr>
            <p:ph type="body" sz="quarter" idx="25"/>
          </p:nvPr>
        </p:nvSpPr>
        <p:spPr>
          <a:xfrm>
            <a:off x="2075623" y="2420392"/>
            <a:ext cx="1295306" cy="3744416"/>
          </a:xfrm>
        </p:spPr>
        <p:txBody>
          <a:bodyPr/>
          <a:lstStyle>
            <a:lvl1pPr marL="179388" indent="-179388" algn="l" rtl="0" fontAlgn="base">
              <a:spcBef>
                <a:spcPts val="350"/>
              </a:spcBef>
              <a:spcAft>
                <a:spcPts val="0"/>
              </a:spcAft>
              <a:buFont typeface="Arial" pitchFamily="34" charset="0"/>
              <a:buChar char="•"/>
              <a:defRPr lang="en-US" sz="1000" dirty="0" smtClean="0">
                <a:solidFill>
                  <a:schemeClr val="tx1"/>
                </a:solidFill>
                <a:latin typeface="+mn-lt"/>
                <a:ea typeface="+mn-ea"/>
                <a:cs typeface="+mn-cs"/>
              </a:defRPr>
            </a:lvl1pPr>
            <a:lvl2pPr algn="l" rtl="0" fontAlgn="base">
              <a:spcBef>
                <a:spcPts val="350"/>
              </a:spcBef>
              <a:spcAft>
                <a:spcPts val="0"/>
              </a:spcAft>
              <a:buChar char="•"/>
              <a:defRPr lang="en-US" sz="1000" dirty="0" smtClean="0">
                <a:solidFill>
                  <a:schemeClr val="tx1"/>
                </a:solidFill>
                <a:latin typeface="+mn-lt"/>
                <a:ea typeface="+mn-ea"/>
                <a:cs typeface="+mn-cs"/>
              </a:defRPr>
            </a:lvl2pPr>
            <a:lvl3pPr algn="l" rtl="0" fontAlgn="base">
              <a:spcBef>
                <a:spcPts val="350"/>
              </a:spcBef>
              <a:spcAft>
                <a:spcPts val="0"/>
              </a:spcAft>
              <a:buChar char="•"/>
              <a:defRPr lang="en-US" sz="1000" dirty="0" smtClean="0">
                <a:solidFill>
                  <a:schemeClr val="tx1"/>
                </a:solidFill>
                <a:latin typeface="+mn-lt"/>
                <a:ea typeface="+mn-ea"/>
                <a:cs typeface="+mn-cs"/>
              </a:defRPr>
            </a:lvl3pPr>
            <a:lvl4pPr algn="l" rtl="0" fontAlgn="base">
              <a:spcBef>
                <a:spcPts val="350"/>
              </a:spcBef>
              <a:spcAft>
                <a:spcPts val="0"/>
              </a:spcAft>
              <a:buChar char="•"/>
              <a:defRPr lang="en-US" sz="1000" dirty="0" smtClean="0">
                <a:solidFill>
                  <a:schemeClr val="tx1"/>
                </a:solidFill>
                <a:latin typeface="+mn-lt"/>
                <a:ea typeface="+mn-ea"/>
                <a:cs typeface="+mn-cs"/>
              </a:defRPr>
            </a:lvl4pPr>
            <a:lvl5pPr algn="l" rtl="0" fontAlgn="base">
              <a:spcBef>
                <a:spcPts val="350"/>
              </a:spcBef>
              <a:spcAft>
                <a:spcPts val="0"/>
              </a:spcAft>
              <a:buChar char="•"/>
              <a:defRPr lang="en-US" sz="10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ext Placeholder 25"/>
          <p:cNvSpPr>
            <a:spLocks noGrp="1"/>
          </p:cNvSpPr>
          <p:nvPr>
            <p:ph type="body" sz="quarter" idx="24"/>
          </p:nvPr>
        </p:nvSpPr>
        <p:spPr>
          <a:xfrm>
            <a:off x="560388" y="2420392"/>
            <a:ext cx="1295306" cy="3744416"/>
          </a:xfrm>
        </p:spPr>
        <p:txBody>
          <a:bodyPr/>
          <a:lstStyle>
            <a:lvl1pPr marL="179388" indent="-179388">
              <a:spcAft>
                <a:spcPts val="0"/>
              </a:spcAft>
              <a:buFont typeface="Arial" pitchFamily="34" charset="0"/>
              <a:buChar char="•"/>
              <a:defRPr sz="1000"/>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0"/>
          </p:nvPr>
        </p:nvSpPr>
        <p:spPr/>
        <p:txBody>
          <a:bodyPr/>
          <a:lstStyle/>
          <a:p>
            <a:fld id="{1F92BAF1-1705-44BB-BFFF-C3ECF975D58B}" type="slidenum">
              <a:rPr lang="en-US" smtClean="0"/>
              <a:pPr/>
              <a:t>‹#›</a:t>
            </a:fld>
            <a:endParaRPr lang="en-US"/>
          </a:p>
        </p:txBody>
      </p:sp>
      <p:sp>
        <p:nvSpPr>
          <p:cNvPr id="24" name="Title 1"/>
          <p:cNvSpPr>
            <a:spLocks noGrp="1"/>
          </p:cNvSpPr>
          <p:nvPr>
            <p:ph type="title" hasCustomPrompt="1"/>
          </p:nvPr>
        </p:nvSpPr>
        <p:spPr>
          <a:xfrm>
            <a:off x="560388" y="765176"/>
            <a:ext cx="8761097" cy="720725"/>
          </a:xfrm>
        </p:spPr>
        <p:txBody>
          <a:bodyPr/>
          <a:lstStyle>
            <a:lvl1pPr marL="0" marR="0" indent="0" defTabSz="914400" rtl="0" eaLnBrk="1" fontAlgn="base" latinLnBrk="0" hangingPunct="1">
              <a:lnSpc>
                <a:spcPct val="100000"/>
              </a:lnSpc>
              <a:spcBef>
                <a:spcPct val="0"/>
              </a:spcBef>
              <a:spcAft>
                <a:spcPct val="0"/>
              </a:spcAft>
              <a:tabLst/>
              <a:defRPr kumimoji="0" lang="en-US" sz="2600" b="0" i="0" u="none" strike="noStrike" kern="0" cap="none" spc="0" normalizeH="0" baseline="0" noProof="0">
                <a:ln>
                  <a:noFill/>
                </a:ln>
                <a:solidFill>
                  <a:schemeClr val="tx2"/>
                </a:solidFill>
                <a:effectLst/>
                <a:uLnTx/>
                <a:uFillTx/>
                <a:latin typeface="Arial" charset="0"/>
                <a:cs typeface="Arial" charset="0"/>
              </a:defRPr>
            </a:lvl1pPr>
          </a:lstStyle>
          <a:p>
            <a:pPr marL="0" marR="0" lvl="0" indent="0" defTabSz="914400" rtl="0" eaLnBrk="1" fontAlgn="base" latinLnBrk="0" hangingPunct="1">
              <a:lnSpc>
                <a:spcPct val="100000"/>
              </a:lnSpc>
              <a:spcBef>
                <a:spcPct val="0"/>
              </a:spcBef>
              <a:spcAft>
                <a:spcPct val="0"/>
              </a:spcAft>
              <a:tabLst/>
              <a:defRPr/>
            </a:pPr>
            <a:r>
              <a:rPr lang="en-US" dirty="0" smtClean="0"/>
              <a:t>Vertical Points Expanded Slide</a:t>
            </a:r>
            <a:endParaRPr kumimoji="0" lang="en-US" sz="2600" b="0" i="0" u="none" strike="noStrike" kern="0" cap="none" spc="0" normalizeH="0" baseline="0" noProof="0" dirty="0">
              <a:ln>
                <a:noFill/>
              </a:ln>
              <a:solidFill>
                <a:schemeClr val="tx2"/>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tructural Considerations">
    <p:spTree>
      <p:nvGrpSpPr>
        <p:cNvPr id="1" name=""/>
        <p:cNvGrpSpPr/>
        <p:nvPr/>
      </p:nvGrpSpPr>
      <p:grpSpPr>
        <a:xfrm>
          <a:off x="0" y="0"/>
          <a:ext cx="0" cy="0"/>
          <a:chOff x="0" y="0"/>
          <a:chExt cx="0" cy="0"/>
        </a:xfrm>
      </p:grpSpPr>
      <p:sp>
        <p:nvSpPr>
          <p:cNvPr id="29" name="Text Placeholder 25"/>
          <p:cNvSpPr>
            <a:spLocks noGrp="1"/>
          </p:cNvSpPr>
          <p:nvPr>
            <p:ph type="body" sz="quarter" idx="27"/>
          </p:nvPr>
        </p:nvSpPr>
        <p:spPr>
          <a:xfrm>
            <a:off x="7356088" y="2393405"/>
            <a:ext cx="1980000" cy="3744416"/>
          </a:xfrm>
        </p:spPr>
        <p:txBody>
          <a:bodyPr/>
          <a:lstStyle>
            <a:lvl1pPr marL="179388" indent="-179388" algn="l" rtl="0" fontAlgn="base">
              <a:spcBef>
                <a:spcPts val="350"/>
              </a:spcBef>
              <a:spcAft>
                <a:spcPts val="0"/>
              </a:spcAft>
              <a:buFont typeface="Arial" pitchFamily="34" charset="0"/>
              <a:buChar char="•"/>
              <a:defRPr lang="en-US" sz="1000" dirty="0" smtClean="0">
                <a:solidFill>
                  <a:schemeClr val="tx1"/>
                </a:solidFill>
                <a:latin typeface="+mn-lt"/>
                <a:ea typeface="+mn-ea"/>
                <a:cs typeface="+mn-cs"/>
              </a:defRPr>
            </a:lvl1pPr>
            <a:lvl2pPr algn="l" rtl="0" fontAlgn="base">
              <a:spcBef>
                <a:spcPts val="350"/>
              </a:spcBef>
              <a:spcAft>
                <a:spcPts val="0"/>
              </a:spcAft>
              <a:buChar char="•"/>
              <a:defRPr lang="en-US" sz="1000" dirty="0" smtClean="0">
                <a:solidFill>
                  <a:schemeClr val="tx1"/>
                </a:solidFill>
                <a:latin typeface="+mn-lt"/>
                <a:ea typeface="+mn-ea"/>
                <a:cs typeface="+mn-cs"/>
              </a:defRPr>
            </a:lvl2pPr>
            <a:lvl3pPr algn="l" rtl="0" fontAlgn="base">
              <a:spcBef>
                <a:spcPts val="350"/>
              </a:spcBef>
              <a:spcAft>
                <a:spcPts val="0"/>
              </a:spcAft>
              <a:buChar char="•"/>
              <a:defRPr lang="en-US" sz="1000" dirty="0" smtClean="0">
                <a:solidFill>
                  <a:schemeClr val="tx1"/>
                </a:solidFill>
                <a:latin typeface="+mn-lt"/>
                <a:ea typeface="+mn-ea"/>
                <a:cs typeface="+mn-cs"/>
              </a:defRPr>
            </a:lvl3pPr>
            <a:lvl4pPr algn="l" rtl="0" fontAlgn="base">
              <a:spcBef>
                <a:spcPts val="350"/>
              </a:spcBef>
              <a:spcAft>
                <a:spcPts val="0"/>
              </a:spcAft>
              <a:buChar char="•"/>
              <a:defRPr lang="en-US" sz="1000" dirty="0" smtClean="0">
                <a:solidFill>
                  <a:schemeClr val="tx1"/>
                </a:solidFill>
                <a:latin typeface="+mn-lt"/>
                <a:ea typeface="+mn-ea"/>
                <a:cs typeface="+mn-cs"/>
              </a:defRPr>
            </a:lvl4pPr>
            <a:lvl5pPr algn="l" rtl="0" fontAlgn="base">
              <a:spcBef>
                <a:spcPts val="350"/>
              </a:spcBef>
              <a:spcAft>
                <a:spcPts val="0"/>
              </a:spcAft>
              <a:buChar char="•"/>
              <a:defRPr lang="en-US" sz="10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Text Placeholder 25"/>
          <p:cNvSpPr>
            <a:spLocks noGrp="1"/>
          </p:cNvSpPr>
          <p:nvPr>
            <p:ph type="body" sz="quarter" idx="26"/>
          </p:nvPr>
        </p:nvSpPr>
        <p:spPr>
          <a:xfrm>
            <a:off x="5083175" y="2411909"/>
            <a:ext cx="1980000" cy="3744416"/>
          </a:xfrm>
        </p:spPr>
        <p:txBody>
          <a:bodyPr/>
          <a:lstStyle>
            <a:lvl1pPr marL="179388" indent="-179388" algn="l" rtl="0" fontAlgn="base">
              <a:spcBef>
                <a:spcPts val="350"/>
              </a:spcBef>
              <a:spcAft>
                <a:spcPts val="0"/>
              </a:spcAft>
              <a:buFont typeface="Arial" pitchFamily="34" charset="0"/>
              <a:buChar char="•"/>
              <a:defRPr lang="en-US" sz="1000" dirty="0" smtClean="0">
                <a:solidFill>
                  <a:schemeClr val="tx1"/>
                </a:solidFill>
                <a:latin typeface="+mn-lt"/>
                <a:ea typeface="+mn-ea"/>
                <a:cs typeface="+mn-cs"/>
              </a:defRPr>
            </a:lvl1pPr>
            <a:lvl2pPr algn="l" rtl="0" fontAlgn="base">
              <a:spcBef>
                <a:spcPts val="350"/>
              </a:spcBef>
              <a:spcAft>
                <a:spcPts val="0"/>
              </a:spcAft>
              <a:buChar char="•"/>
              <a:defRPr lang="en-US" sz="1000" dirty="0" smtClean="0">
                <a:solidFill>
                  <a:schemeClr val="tx1"/>
                </a:solidFill>
                <a:latin typeface="+mn-lt"/>
                <a:ea typeface="+mn-ea"/>
                <a:cs typeface="+mn-cs"/>
              </a:defRPr>
            </a:lvl2pPr>
            <a:lvl3pPr algn="l" rtl="0" fontAlgn="base">
              <a:spcBef>
                <a:spcPts val="350"/>
              </a:spcBef>
              <a:spcAft>
                <a:spcPts val="0"/>
              </a:spcAft>
              <a:buChar char="•"/>
              <a:defRPr lang="en-US" sz="1000" dirty="0" smtClean="0">
                <a:solidFill>
                  <a:schemeClr val="tx1"/>
                </a:solidFill>
                <a:latin typeface="+mn-lt"/>
                <a:ea typeface="+mn-ea"/>
                <a:cs typeface="+mn-cs"/>
              </a:defRPr>
            </a:lvl3pPr>
            <a:lvl4pPr algn="l" rtl="0" fontAlgn="base">
              <a:spcBef>
                <a:spcPts val="350"/>
              </a:spcBef>
              <a:spcAft>
                <a:spcPts val="0"/>
              </a:spcAft>
              <a:buChar char="•"/>
              <a:defRPr lang="en-US" sz="1000" dirty="0" smtClean="0">
                <a:solidFill>
                  <a:schemeClr val="tx1"/>
                </a:solidFill>
                <a:latin typeface="+mn-lt"/>
                <a:ea typeface="+mn-ea"/>
                <a:cs typeface="+mn-cs"/>
              </a:defRPr>
            </a:lvl4pPr>
            <a:lvl5pPr algn="l" rtl="0" fontAlgn="base">
              <a:spcBef>
                <a:spcPts val="350"/>
              </a:spcBef>
              <a:spcAft>
                <a:spcPts val="0"/>
              </a:spcAft>
              <a:buChar char="•"/>
              <a:defRPr lang="en-US" sz="10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ext Placeholder 25"/>
          <p:cNvSpPr>
            <a:spLocks noGrp="1"/>
          </p:cNvSpPr>
          <p:nvPr>
            <p:ph type="body" sz="quarter" idx="25"/>
          </p:nvPr>
        </p:nvSpPr>
        <p:spPr>
          <a:xfrm>
            <a:off x="2833300" y="2421434"/>
            <a:ext cx="1980000" cy="3744416"/>
          </a:xfrm>
        </p:spPr>
        <p:txBody>
          <a:bodyPr/>
          <a:lstStyle>
            <a:lvl1pPr marL="179388" indent="-179388" algn="l" rtl="0" fontAlgn="base">
              <a:spcBef>
                <a:spcPts val="350"/>
              </a:spcBef>
              <a:spcAft>
                <a:spcPts val="0"/>
              </a:spcAft>
              <a:buFont typeface="Arial" pitchFamily="34" charset="0"/>
              <a:buChar char="•"/>
              <a:defRPr lang="en-US" sz="1000" dirty="0" smtClean="0">
                <a:solidFill>
                  <a:schemeClr val="tx1"/>
                </a:solidFill>
                <a:latin typeface="+mn-lt"/>
                <a:ea typeface="+mn-ea"/>
                <a:cs typeface="+mn-cs"/>
              </a:defRPr>
            </a:lvl1pPr>
            <a:lvl2pPr algn="l" rtl="0" fontAlgn="base">
              <a:spcBef>
                <a:spcPts val="350"/>
              </a:spcBef>
              <a:spcAft>
                <a:spcPts val="0"/>
              </a:spcAft>
              <a:buChar char="•"/>
              <a:defRPr lang="en-US" sz="1000" dirty="0" smtClean="0">
                <a:solidFill>
                  <a:schemeClr val="tx1"/>
                </a:solidFill>
                <a:latin typeface="+mn-lt"/>
                <a:ea typeface="+mn-ea"/>
                <a:cs typeface="+mn-cs"/>
              </a:defRPr>
            </a:lvl2pPr>
            <a:lvl3pPr algn="l" rtl="0" fontAlgn="base">
              <a:spcBef>
                <a:spcPts val="350"/>
              </a:spcBef>
              <a:spcAft>
                <a:spcPts val="0"/>
              </a:spcAft>
              <a:buChar char="•"/>
              <a:defRPr lang="en-US" sz="1000" dirty="0" smtClean="0">
                <a:solidFill>
                  <a:schemeClr val="tx1"/>
                </a:solidFill>
                <a:latin typeface="+mn-lt"/>
                <a:ea typeface="+mn-ea"/>
                <a:cs typeface="+mn-cs"/>
              </a:defRPr>
            </a:lvl3pPr>
            <a:lvl4pPr algn="l" rtl="0" fontAlgn="base">
              <a:spcBef>
                <a:spcPts val="350"/>
              </a:spcBef>
              <a:spcAft>
                <a:spcPts val="0"/>
              </a:spcAft>
              <a:buChar char="•"/>
              <a:defRPr lang="en-US" sz="1000" dirty="0" smtClean="0">
                <a:solidFill>
                  <a:schemeClr val="tx1"/>
                </a:solidFill>
                <a:latin typeface="+mn-lt"/>
                <a:ea typeface="+mn-ea"/>
                <a:cs typeface="+mn-cs"/>
              </a:defRPr>
            </a:lvl4pPr>
            <a:lvl5pPr algn="l" rtl="0" fontAlgn="base">
              <a:spcBef>
                <a:spcPts val="350"/>
              </a:spcBef>
              <a:spcAft>
                <a:spcPts val="0"/>
              </a:spcAft>
              <a:buChar char="•"/>
              <a:defRPr lang="en-US" sz="10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ext Placeholder 25"/>
          <p:cNvSpPr>
            <a:spLocks noGrp="1"/>
          </p:cNvSpPr>
          <p:nvPr>
            <p:ph type="body" sz="quarter" idx="24"/>
          </p:nvPr>
        </p:nvSpPr>
        <p:spPr>
          <a:xfrm>
            <a:off x="560388" y="2420392"/>
            <a:ext cx="1980000" cy="3744416"/>
          </a:xfrm>
        </p:spPr>
        <p:txBody>
          <a:bodyPr/>
          <a:lstStyle>
            <a:lvl1pPr marL="179388" indent="-179388">
              <a:spcAft>
                <a:spcPts val="0"/>
              </a:spcAft>
              <a:buFont typeface="Arial" pitchFamily="34" charset="0"/>
              <a:buChar char="•"/>
              <a:defRPr sz="1000"/>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0"/>
          </p:nvPr>
        </p:nvSpPr>
        <p:spPr/>
        <p:txBody>
          <a:bodyPr/>
          <a:lstStyle/>
          <a:p>
            <a:fld id="{1F92BAF1-1705-44BB-BFFF-C3ECF975D58B}" type="slidenum">
              <a:rPr lang="en-US" smtClean="0"/>
              <a:pPr/>
              <a:t>‹#›</a:t>
            </a:fld>
            <a:endParaRPr lang="en-US"/>
          </a:p>
        </p:txBody>
      </p:sp>
      <p:sp>
        <p:nvSpPr>
          <p:cNvPr id="24" name="Title 1"/>
          <p:cNvSpPr>
            <a:spLocks noGrp="1"/>
          </p:cNvSpPr>
          <p:nvPr>
            <p:ph type="title" hasCustomPrompt="1"/>
          </p:nvPr>
        </p:nvSpPr>
        <p:spPr>
          <a:xfrm>
            <a:off x="560388" y="765176"/>
            <a:ext cx="8761097" cy="720725"/>
          </a:xfrm>
        </p:spPr>
        <p:txBody>
          <a:bodyPr/>
          <a:lstStyle>
            <a:lvl1pPr marL="0" marR="0" indent="0" defTabSz="914400" rtl="0" eaLnBrk="1" fontAlgn="base" latinLnBrk="0" hangingPunct="1">
              <a:lnSpc>
                <a:spcPct val="100000"/>
              </a:lnSpc>
              <a:spcBef>
                <a:spcPct val="0"/>
              </a:spcBef>
              <a:spcAft>
                <a:spcPct val="0"/>
              </a:spcAft>
              <a:tabLst/>
              <a:defRPr kumimoji="0" lang="en-US" sz="2600" b="0" i="0" u="none" strike="noStrike" kern="0" cap="none" spc="0" normalizeH="0" baseline="0" noProof="0">
                <a:ln>
                  <a:noFill/>
                </a:ln>
                <a:solidFill>
                  <a:schemeClr val="tx2"/>
                </a:solidFill>
                <a:effectLst/>
                <a:uLnTx/>
                <a:uFillTx/>
                <a:latin typeface="Arial" charset="0"/>
                <a:cs typeface="Arial" charset="0"/>
              </a:defRPr>
            </a:lvl1pPr>
          </a:lstStyle>
          <a:p>
            <a:pPr marL="0" marR="0" lvl="0" indent="0" defTabSz="914400" rtl="0" eaLnBrk="1" fontAlgn="base" latinLnBrk="0" hangingPunct="1">
              <a:lnSpc>
                <a:spcPct val="100000"/>
              </a:lnSpc>
              <a:spcBef>
                <a:spcPct val="0"/>
              </a:spcBef>
              <a:spcAft>
                <a:spcPct val="0"/>
              </a:spcAft>
              <a:tabLst/>
              <a:defRPr/>
            </a:pPr>
            <a:r>
              <a:rPr lang="en-US" dirty="0" smtClean="0"/>
              <a:t>Vertical Points Expanded Slide</a:t>
            </a:r>
            <a:endParaRPr kumimoji="0" lang="en-US" sz="2600" b="0" i="0" u="none" strike="noStrike" kern="0" cap="none" spc="0" normalizeH="0" baseline="0" noProof="0" dirty="0">
              <a:ln>
                <a:noFill/>
              </a:ln>
              <a:solidFill>
                <a:schemeClr val="tx2"/>
              </a:solidFill>
              <a:effectLst/>
              <a:uLnTx/>
              <a:uFillTx/>
              <a:latin typeface="Arial" charset="0"/>
              <a:ea typeface="+mn-ea"/>
              <a:cs typeface="Arial" charset="0"/>
            </a:endParaRPr>
          </a:p>
        </p:txBody>
      </p:sp>
    </p:spTree>
    <p:extLst>
      <p:ext uri="{BB962C8B-B14F-4D97-AF65-F5344CB8AC3E}">
        <p14:creationId xmlns:p14="http://schemas.microsoft.com/office/powerpoint/2010/main" val="1685206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NZC-CS Yacht Title Slide">
    <p:bg>
      <p:bgRef idx="1001">
        <a:schemeClr val="bg2"/>
      </p:bgRef>
    </p:bg>
    <p:spTree>
      <p:nvGrpSpPr>
        <p:cNvPr id="1" name=""/>
        <p:cNvGrpSpPr/>
        <p:nvPr/>
      </p:nvGrpSpPr>
      <p:grpSpPr>
        <a:xfrm>
          <a:off x="0" y="0"/>
          <a:ext cx="0" cy="0"/>
          <a:chOff x="0" y="0"/>
          <a:chExt cx="0" cy="0"/>
        </a:xfrm>
      </p:grpSpPr>
      <p:sp>
        <p:nvSpPr>
          <p:cNvPr id="65" name="Text Placeholder 64"/>
          <p:cNvSpPr>
            <a:spLocks noGrp="1"/>
          </p:cNvSpPr>
          <p:nvPr>
            <p:ph type="body" sz="quarter" idx="10" hasCustomPrompt="1"/>
          </p:nvPr>
        </p:nvSpPr>
        <p:spPr>
          <a:xfrm>
            <a:off x="560808" y="3179972"/>
            <a:ext cx="2184135" cy="249028"/>
          </a:xfrm>
        </p:spPr>
        <p:txBody>
          <a:bodyPr/>
          <a:lstStyle>
            <a:lvl1pPr algn="l">
              <a:tabLst>
                <a:tab pos="1163638" algn="l"/>
              </a:tabLst>
              <a:defRPr>
                <a:solidFill>
                  <a:srgbClr val="FFFFFF"/>
                </a:solidFill>
              </a:defRPr>
            </a:lvl1pPr>
          </a:lstStyle>
          <a:p>
            <a:pPr algn="l"/>
            <a:r>
              <a:rPr lang="en-NZ" sz="1200" dirty="0" smtClean="0">
                <a:solidFill>
                  <a:srgbClr val="FFFFFF"/>
                </a:solidFill>
              </a:rPr>
              <a:t>XX Month 20XX</a:t>
            </a:r>
            <a:endParaRPr lang="en-US" sz="1200" dirty="0" smtClean="0">
              <a:solidFill>
                <a:srgbClr val="FFFFFF"/>
              </a:solidFill>
            </a:endParaRPr>
          </a:p>
        </p:txBody>
      </p:sp>
      <p:sp>
        <p:nvSpPr>
          <p:cNvPr id="8194" name="Rectangle 2"/>
          <p:cNvSpPr>
            <a:spLocks noChangeArrowheads="1"/>
          </p:cNvSpPr>
          <p:nvPr/>
        </p:nvSpPr>
        <p:spPr bwMode="auto">
          <a:xfrm>
            <a:off x="0" y="5805488"/>
            <a:ext cx="9906000" cy="1052512"/>
          </a:xfrm>
          <a:prstGeom prst="rect">
            <a:avLst/>
          </a:prstGeom>
          <a:solidFill>
            <a:srgbClr val="EBEAE7"/>
          </a:solidFill>
          <a:ln w="9525">
            <a:noFill/>
            <a:miter lim="800000"/>
            <a:headEnd/>
            <a:tailEnd/>
          </a:ln>
          <a:effectLst/>
        </p:spPr>
        <p:txBody>
          <a:bodyPr wrap="none" anchor="ctr"/>
          <a:lstStyle/>
          <a:p>
            <a:endParaRPr lang="en-US"/>
          </a:p>
        </p:txBody>
      </p:sp>
      <p:pic>
        <p:nvPicPr>
          <p:cNvPr id="1027" name="Picture 3" descr="\\plucky\Plucky\design\a-f\first-nz-capital\25726-powerpoint\Links-PPT\Origami-Boat 150.tif"/>
          <p:cNvPicPr>
            <a:picLocks noChangeAspect="1" noChangeArrowheads="1"/>
          </p:cNvPicPr>
          <p:nvPr/>
        </p:nvPicPr>
        <p:blipFill>
          <a:blip r:embed="rId2" cstate="print"/>
          <a:srcRect/>
          <a:stretch>
            <a:fillRect/>
          </a:stretch>
        </p:blipFill>
        <p:spPr bwMode="auto">
          <a:xfrm>
            <a:off x="6273800" y="3084512"/>
            <a:ext cx="3632200" cy="3773488"/>
          </a:xfrm>
          <a:prstGeom prst="rect">
            <a:avLst/>
          </a:prstGeom>
          <a:noFill/>
        </p:spPr>
      </p:pic>
      <p:sp>
        <p:nvSpPr>
          <p:cNvPr id="8196" name="Rectangle 4"/>
          <p:cNvSpPr>
            <a:spLocks noGrp="1" noChangeArrowheads="1"/>
          </p:cNvSpPr>
          <p:nvPr>
            <p:ph type="ctrTitle" hasCustomPrompt="1"/>
          </p:nvPr>
        </p:nvSpPr>
        <p:spPr>
          <a:xfrm>
            <a:off x="560512" y="765176"/>
            <a:ext cx="5850731" cy="1757586"/>
          </a:xfrm>
        </p:spPr>
        <p:txBody>
          <a:bodyPr lIns="0" tIns="0" rIns="0" bIns="0" anchor="b"/>
          <a:lstStyle>
            <a:lvl1pPr>
              <a:defRPr sz="3300" baseline="0">
                <a:solidFill>
                  <a:srgbClr val="FFFFFF"/>
                </a:solidFill>
              </a:defRPr>
            </a:lvl1pPr>
          </a:lstStyle>
          <a:p>
            <a:r>
              <a:rPr lang="en-NZ" dirty="0" smtClean="0"/>
              <a:t>[Insert Company Name]</a:t>
            </a:r>
            <a:endParaRPr lang="en-US" dirty="0"/>
          </a:p>
        </p:txBody>
      </p:sp>
      <p:sp>
        <p:nvSpPr>
          <p:cNvPr id="8197" name="Rectangle 5"/>
          <p:cNvSpPr>
            <a:spLocks noGrp="1" noChangeArrowheads="1"/>
          </p:cNvSpPr>
          <p:nvPr>
            <p:ph type="subTitle" idx="1" hasCustomPrompt="1"/>
          </p:nvPr>
        </p:nvSpPr>
        <p:spPr>
          <a:xfrm>
            <a:off x="560512" y="2492599"/>
            <a:ext cx="5850731" cy="648370"/>
          </a:xfrm>
        </p:spPr>
        <p:txBody>
          <a:bodyPr lIns="0" tIns="0" rIns="0" bIns="0"/>
          <a:lstStyle>
            <a:lvl1pPr marL="0" marR="0" indent="0" algn="l" defTabSz="914400" rtl="0" eaLnBrk="1" fontAlgn="base" latinLnBrk="0" hangingPunct="1">
              <a:lnSpc>
                <a:spcPct val="100000"/>
              </a:lnSpc>
              <a:spcBef>
                <a:spcPts val="1000"/>
              </a:spcBef>
              <a:spcAft>
                <a:spcPts val="1000"/>
              </a:spcAft>
              <a:buClrTx/>
              <a:buSzTx/>
              <a:buFontTx/>
              <a:buNone/>
              <a:tabLst/>
              <a:defRPr sz="3300" baseline="0">
                <a:solidFill>
                  <a:schemeClr val="tx1"/>
                </a:solidFill>
              </a:defRPr>
            </a:lvl1pPr>
          </a:lstStyle>
          <a:p>
            <a:r>
              <a:rPr lang="en-NZ" dirty="0" smtClean="0"/>
              <a:t>[Insert Document Name]</a:t>
            </a:r>
            <a:endParaRPr lang="en-US" dirty="0" smtClean="0"/>
          </a:p>
        </p:txBody>
      </p:sp>
      <p:pic>
        <p:nvPicPr>
          <p:cNvPr id="8204" name="Picture 12" descr="Decisions Shape Markets 600RGB"/>
          <p:cNvPicPr>
            <a:picLocks noChangeAspect="1" noChangeArrowheads="1"/>
          </p:cNvPicPr>
          <p:nvPr/>
        </p:nvPicPr>
        <p:blipFill>
          <a:blip r:embed="rId3" cstate="print"/>
          <a:srcRect/>
          <a:stretch>
            <a:fillRect/>
          </a:stretch>
        </p:blipFill>
        <p:spPr bwMode="auto">
          <a:xfrm>
            <a:off x="506506" y="6048524"/>
            <a:ext cx="1950244" cy="404813"/>
          </a:xfrm>
          <a:prstGeom prst="rect">
            <a:avLst/>
          </a:prstGeom>
          <a:noFill/>
        </p:spPr>
      </p:pic>
      <p:grpSp>
        <p:nvGrpSpPr>
          <p:cNvPr id="2" name="Group 14"/>
          <p:cNvGrpSpPr/>
          <p:nvPr/>
        </p:nvGrpSpPr>
        <p:grpSpPr>
          <a:xfrm>
            <a:off x="560512" y="547689"/>
            <a:ext cx="1719793" cy="217487"/>
            <a:chOff x="539750" y="919163"/>
            <a:chExt cx="1587501" cy="217487"/>
          </a:xfrm>
        </p:grpSpPr>
        <p:sp>
          <p:nvSpPr>
            <p:cNvPr id="16" name="Freeform 7"/>
            <p:cNvSpPr>
              <a:spLocks/>
            </p:cNvSpPr>
            <p:nvPr userDrawn="1"/>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Picture Placeholder 7"/>
          <p:cNvSpPr>
            <a:spLocks noGrp="1"/>
          </p:cNvSpPr>
          <p:nvPr>
            <p:ph type="pic" sz="quarter" idx="11" hasCustomPrompt="1"/>
          </p:nvPr>
        </p:nvSpPr>
        <p:spPr>
          <a:xfrm>
            <a:off x="8191500" y="520702"/>
            <a:ext cx="936625" cy="533400"/>
          </a:xfrm>
        </p:spPr>
        <p:txBody>
          <a:bodyPr/>
          <a:lstStyle>
            <a:lvl1pPr>
              <a:defRPr sz="1000" baseline="0">
                <a:solidFill>
                  <a:srgbClr val="FFFFFF"/>
                </a:solidFill>
              </a:defRPr>
            </a:lvl1pPr>
          </a:lstStyle>
          <a:p>
            <a:r>
              <a:rPr lang="en-NZ" dirty="0" smtClean="0"/>
              <a:t>Insert Co Logo</a:t>
            </a:r>
            <a:endParaRPr lang="en-NZ" dirty="0"/>
          </a:p>
        </p:txBody>
      </p:sp>
      <p:grpSp>
        <p:nvGrpSpPr>
          <p:cNvPr id="47" name="Group 106"/>
          <p:cNvGrpSpPr/>
          <p:nvPr userDrawn="1"/>
        </p:nvGrpSpPr>
        <p:grpSpPr>
          <a:xfrm>
            <a:off x="2876396" y="404665"/>
            <a:ext cx="1584334" cy="324991"/>
            <a:chOff x="1531938" y="993775"/>
            <a:chExt cx="3086100" cy="685800"/>
          </a:xfrm>
        </p:grpSpPr>
        <p:sp>
          <p:nvSpPr>
            <p:cNvPr id="48" name="AutoShape 4"/>
            <p:cNvSpPr>
              <a:spLocks noChangeAspect="1" noChangeArrowheads="1" noTextEdit="1"/>
            </p:cNvSpPr>
            <p:nvPr userDrawn="1"/>
          </p:nvSpPr>
          <p:spPr bwMode="auto">
            <a:xfrm>
              <a:off x="1531938" y="993775"/>
              <a:ext cx="30861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7"/>
            <p:cNvSpPr>
              <a:spLocks/>
            </p:cNvSpPr>
            <p:nvPr userDrawn="1"/>
          </p:nvSpPr>
          <p:spPr bwMode="auto">
            <a:xfrm>
              <a:off x="3995738" y="1009650"/>
              <a:ext cx="603250" cy="420688"/>
            </a:xfrm>
            <a:custGeom>
              <a:avLst/>
              <a:gdLst/>
              <a:ahLst/>
              <a:cxnLst>
                <a:cxn ang="0">
                  <a:pos x="0" y="0"/>
                </a:cxn>
                <a:cxn ang="0">
                  <a:pos x="88" y="40"/>
                </a:cxn>
                <a:cxn ang="0">
                  <a:pos x="177" y="86"/>
                </a:cxn>
                <a:cxn ang="0">
                  <a:pos x="267" y="137"/>
                </a:cxn>
                <a:cxn ang="0">
                  <a:pos x="354" y="191"/>
                </a:cxn>
                <a:cxn ang="0">
                  <a:pos x="439" y="250"/>
                </a:cxn>
                <a:cxn ang="0">
                  <a:pos x="444" y="275"/>
                </a:cxn>
                <a:cxn ang="0">
                  <a:pos x="445" y="299"/>
                </a:cxn>
                <a:cxn ang="0">
                  <a:pos x="443" y="331"/>
                </a:cxn>
                <a:cxn ang="0">
                  <a:pos x="437" y="363"/>
                </a:cxn>
                <a:cxn ang="0">
                  <a:pos x="427" y="394"/>
                </a:cxn>
                <a:cxn ang="0">
                  <a:pos x="433" y="394"/>
                </a:cxn>
                <a:cxn ang="0">
                  <a:pos x="437" y="393"/>
                </a:cxn>
                <a:cxn ang="0">
                  <a:pos x="458" y="391"/>
                </a:cxn>
                <a:cxn ang="0">
                  <a:pos x="481" y="391"/>
                </a:cxn>
                <a:cxn ang="0">
                  <a:pos x="519" y="393"/>
                </a:cxn>
                <a:cxn ang="0">
                  <a:pos x="559" y="397"/>
                </a:cxn>
                <a:cxn ang="0">
                  <a:pos x="603" y="407"/>
                </a:cxn>
                <a:cxn ang="0">
                  <a:pos x="649" y="420"/>
                </a:cxn>
                <a:cxn ang="0">
                  <a:pos x="708" y="475"/>
                </a:cxn>
                <a:cxn ang="0">
                  <a:pos x="759" y="530"/>
                </a:cxn>
                <a:cxn ang="0">
                  <a:pos x="698" y="512"/>
                </a:cxn>
                <a:cxn ang="0">
                  <a:pos x="639" y="499"/>
                </a:cxn>
                <a:cxn ang="0">
                  <a:pos x="584" y="489"/>
                </a:cxn>
                <a:cxn ang="0">
                  <a:pos x="531" y="483"/>
                </a:cxn>
                <a:cxn ang="0">
                  <a:pos x="481" y="482"/>
                </a:cxn>
                <a:cxn ang="0">
                  <a:pos x="433" y="483"/>
                </a:cxn>
                <a:cxn ang="0">
                  <a:pos x="389" y="488"/>
                </a:cxn>
                <a:cxn ang="0">
                  <a:pos x="348" y="494"/>
                </a:cxn>
                <a:cxn ang="0">
                  <a:pos x="312" y="502"/>
                </a:cxn>
                <a:cxn ang="0">
                  <a:pos x="278" y="512"/>
                </a:cxn>
                <a:cxn ang="0">
                  <a:pos x="260" y="444"/>
                </a:cxn>
                <a:cxn ang="0">
                  <a:pos x="240" y="378"/>
                </a:cxn>
                <a:cxn ang="0">
                  <a:pos x="215" y="315"/>
                </a:cxn>
                <a:cxn ang="0">
                  <a:pos x="189" y="255"/>
                </a:cxn>
                <a:cxn ang="0">
                  <a:pos x="160" y="198"/>
                </a:cxn>
                <a:cxn ang="0">
                  <a:pos x="129" y="146"/>
                </a:cxn>
                <a:cxn ang="0">
                  <a:pos x="97" y="100"/>
                </a:cxn>
                <a:cxn ang="0">
                  <a:pos x="65" y="59"/>
                </a:cxn>
                <a:cxn ang="0">
                  <a:pos x="32" y="26"/>
                </a:cxn>
                <a:cxn ang="0">
                  <a:pos x="0" y="0"/>
                </a:cxn>
              </a:cxnLst>
              <a:rect l="0" t="0" r="r" b="b"/>
              <a:pathLst>
                <a:path w="759" h="530">
                  <a:moveTo>
                    <a:pt x="0" y="0"/>
                  </a:moveTo>
                  <a:lnTo>
                    <a:pt x="88" y="40"/>
                  </a:lnTo>
                  <a:lnTo>
                    <a:pt x="177" y="86"/>
                  </a:lnTo>
                  <a:lnTo>
                    <a:pt x="267" y="137"/>
                  </a:lnTo>
                  <a:lnTo>
                    <a:pt x="354" y="191"/>
                  </a:lnTo>
                  <a:lnTo>
                    <a:pt x="439" y="250"/>
                  </a:lnTo>
                  <a:lnTo>
                    <a:pt x="444" y="275"/>
                  </a:lnTo>
                  <a:lnTo>
                    <a:pt x="445" y="299"/>
                  </a:lnTo>
                  <a:lnTo>
                    <a:pt x="443" y="331"/>
                  </a:lnTo>
                  <a:lnTo>
                    <a:pt x="437" y="363"/>
                  </a:lnTo>
                  <a:lnTo>
                    <a:pt x="427" y="394"/>
                  </a:lnTo>
                  <a:lnTo>
                    <a:pt x="433" y="394"/>
                  </a:lnTo>
                  <a:lnTo>
                    <a:pt x="437" y="393"/>
                  </a:lnTo>
                  <a:lnTo>
                    <a:pt x="458" y="391"/>
                  </a:lnTo>
                  <a:lnTo>
                    <a:pt x="481" y="391"/>
                  </a:lnTo>
                  <a:lnTo>
                    <a:pt x="519" y="393"/>
                  </a:lnTo>
                  <a:lnTo>
                    <a:pt x="559" y="397"/>
                  </a:lnTo>
                  <a:lnTo>
                    <a:pt x="603" y="407"/>
                  </a:lnTo>
                  <a:lnTo>
                    <a:pt x="649" y="420"/>
                  </a:lnTo>
                  <a:lnTo>
                    <a:pt x="708" y="475"/>
                  </a:lnTo>
                  <a:lnTo>
                    <a:pt x="759" y="530"/>
                  </a:lnTo>
                  <a:lnTo>
                    <a:pt x="698" y="512"/>
                  </a:lnTo>
                  <a:lnTo>
                    <a:pt x="639" y="499"/>
                  </a:lnTo>
                  <a:lnTo>
                    <a:pt x="584" y="489"/>
                  </a:lnTo>
                  <a:lnTo>
                    <a:pt x="531" y="483"/>
                  </a:lnTo>
                  <a:lnTo>
                    <a:pt x="481" y="482"/>
                  </a:lnTo>
                  <a:lnTo>
                    <a:pt x="433" y="483"/>
                  </a:lnTo>
                  <a:lnTo>
                    <a:pt x="389" y="488"/>
                  </a:lnTo>
                  <a:lnTo>
                    <a:pt x="348" y="494"/>
                  </a:lnTo>
                  <a:lnTo>
                    <a:pt x="312" y="502"/>
                  </a:lnTo>
                  <a:lnTo>
                    <a:pt x="278" y="512"/>
                  </a:lnTo>
                  <a:lnTo>
                    <a:pt x="260" y="444"/>
                  </a:lnTo>
                  <a:lnTo>
                    <a:pt x="240" y="378"/>
                  </a:lnTo>
                  <a:lnTo>
                    <a:pt x="215" y="315"/>
                  </a:lnTo>
                  <a:lnTo>
                    <a:pt x="189" y="255"/>
                  </a:lnTo>
                  <a:lnTo>
                    <a:pt x="160" y="198"/>
                  </a:lnTo>
                  <a:lnTo>
                    <a:pt x="129" y="146"/>
                  </a:lnTo>
                  <a:lnTo>
                    <a:pt x="97" y="100"/>
                  </a:lnTo>
                  <a:lnTo>
                    <a:pt x="65" y="59"/>
                  </a:lnTo>
                  <a:lnTo>
                    <a:pt x="32" y="26"/>
                  </a:lnTo>
                  <a:lnTo>
                    <a:pt x="0" y="0"/>
                  </a:lnTo>
                  <a:close/>
                </a:path>
              </a:pathLst>
            </a:custGeom>
            <a:solidFill>
              <a:srgbClr val="FFFFFF">
                <a:alpha val="7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8"/>
            <p:cNvSpPr>
              <a:spLocks/>
            </p:cNvSpPr>
            <p:nvPr userDrawn="1"/>
          </p:nvSpPr>
          <p:spPr bwMode="auto">
            <a:xfrm>
              <a:off x="4230688" y="1000125"/>
              <a:ext cx="377825" cy="384175"/>
            </a:xfrm>
            <a:custGeom>
              <a:avLst/>
              <a:gdLst/>
              <a:ahLst/>
              <a:cxnLst>
                <a:cxn ang="0">
                  <a:pos x="0" y="0"/>
                </a:cxn>
                <a:cxn ang="0">
                  <a:pos x="69" y="48"/>
                </a:cxn>
                <a:cxn ang="0">
                  <a:pos x="137" y="103"/>
                </a:cxn>
                <a:cxn ang="0">
                  <a:pos x="204" y="162"/>
                </a:cxn>
                <a:cxn ang="0">
                  <a:pos x="268" y="223"/>
                </a:cxn>
                <a:cxn ang="0">
                  <a:pos x="328" y="288"/>
                </a:cxn>
                <a:cxn ang="0">
                  <a:pos x="383" y="353"/>
                </a:cxn>
                <a:cxn ang="0">
                  <a:pos x="433" y="419"/>
                </a:cxn>
                <a:cxn ang="0">
                  <a:pos x="476" y="485"/>
                </a:cxn>
                <a:cxn ang="0">
                  <a:pos x="435" y="463"/>
                </a:cxn>
                <a:cxn ang="0">
                  <a:pos x="394" y="446"/>
                </a:cxn>
                <a:cxn ang="0">
                  <a:pos x="355" y="433"/>
                </a:cxn>
                <a:cxn ang="0">
                  <a:pos x="289" y="374"/>
                </a:cxn>
                <a:cxn ang="0">
                  <a:pos x="218" y="317"/>
                </a:cxn>
                <a:cxn ang="0">
                  <a:pos x="144" y="263"/>
                </a:cxn>
                <a:cxn ang="0">
                  <a:pos x="135" y="222"/>
                </a:cxn>
                <a:cxn ang="0">
                  <a:pos x="120" y="182"/>
                </a:cxn>
                <a:cxn ang="0">
                  <a:pos x="103" y="144"/>
                </a:cxn>
                <a:cxn ang="0">
                  <a:pos x="83" y="107"/>
                </a:cxn>
                <a:cxn ang="0">
                  <a:pos x="61" y="76"/>
                </a:cxn>
                <a:cxn ang="0">
                  <a:pos x="40" y="46"/>
                </a:cxn>
                <a:cxn ang="0">
                  <a:pos x="19" y="20"/>
                </a:cxn>
                <a:cxn ang="0">
                  <a:pos x="0" y="0"/>
                </a:cxn>
              </a:cxnLst>
              <a:rect l="0" t="0" r="r" b="b"/>
              <a:pathLst>
                <a:path w="476" h="485">
                  <a:moveTo>
                    <a:pt x="0" y="0"/>
                  </a:moveTo>
                  <a:lnTo>
                    <a:pt x="69" y="48"/>
                  </a:lnTo>
                  <a:lnTo>
                    <a:pt x="137" y="103"/>
                  </a:lnTo>
                  <a:lnTo>
                    <a:pt x="204" y="162"/>
                  </a:lnTo>
                  <a:lnTo>
                    <a:pt x="268" y="223"/>
                  </a:lnTo>
                  <a:lnTo>
                    <a:pt x="328" y="288"/>
                  </a:lnTo>
                  <a:lnTo>
                    <a:pt x="383" y="353"/>
                  </a:lnTo>
                  <a:lnTo>
                    <a:pt x="433" y="419"/>
                  </a:lnTo>
                  <a:lnTo>
                    <a:pt x="476" y="485"/>
                  </a:lnTo>
                  <a:lnTo>
                    <a:pt x="435" y="463"/>
                  </a:lnTo>
                  <a:lnTo>
                    <a:pt x="394" y="446"/>
                  </a:lnTo>
                  <a:lnTo>
                    <a:pt x="355" y="433"/>
                  </a:lnTo>
                  <a:lnTo>
                    <a:pt x="289" y="374"/>
                  </a:lnTo>
                  <a:lnTo>
                    <a:pt x="218" y="317"/>
                  </a:lnTo>
                  <a:lnTo>
                    <a:pt x="144" y="263"/>
                  </a:lnTo>
                  <a:lnTo>
                    <a:pt x="135" y="222"/>
                  </a:lnTo>
                  <a:lnTo>
                    <a:pt x="120" y="182"/>
                  </a:lnTo>
                  <a:lnTo>
                    <a:pt x="103" y="144"/>
                  </a:lnTo>
                  <a:lnTo>
                    <a:pt x="83" y="107"/>
                  </a:lnTo>
                  <a:lnTo>
                    <a:pt x="61" y="76"/>
                  </a:lnTo>
                  <a:lnTo>
                    <a:pt x="40" y="46"/>
                  </a:lnTo>
                  <a:lnTo>
                    <a:pt x="19" y="20"/>
                  </a:lnTo>
                  <a:lnTo>
                    <a:pt x="0" y="0"/>
                  </a:lnTo>
                  <a:close/>
                </a:path>
              </a:pathLst>
            </a:custGeom>
            <a:solidFill>
              <a:srgbClr val="FFFFFF">
                <a:alpha val="4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9"/>
            <p:cNvSpPr>
              <a:spLocks/>
            </p:cNvSpPr>
            <p:nvPr userDrawn="1"/>
          </p:nvSpPr>
          <p:spPr bwMode="auto">
            <a:xfrm>
              <a:off x="4335463" y="1208088"/>
              <a:ext cx="176213" cy="134938"/>
            </a:xfrm>
            <a:custGeom>
              <a:avLst/>
              <a:gdLst/>
              <a:ahLst/>
              <a:cxnLst>
                <a:cxn ang="0">
                  <a:pos x="12" y="0"/>
                </a:cxn>
                <a:cxn ang="0">
                  <a:pos x="86" y="54"/>
                </a:cxn>
                <a:cxn ang="0">
                  <a:pos x="157" y="111"/>
                </a:cxn>
                <a:cxn ang="0">
                  <a:pos x="223" y="170"/>
                </a:cxn>
                <a:cxn ang="0">
                  <a:pos x="177" y="157"/>
                </a:cxn>
                <a:cxn ang="0">
                  <a:pos x="133" y="147"/>
                </a:cxn>
                <a:cxn ang="0">
                  <a:pos x="92" y="143"/>
                </a:cxn>
                <a:cxn ang="0">
                  <a:pos x="54" y="141"/>
                </a:cxn>
                <a:cxn ang="0">
                  <a:pos x="31" y="141"/>
                </a:cxn>
                <a:cxn ang="0">
                  <a:pos x="10" y="143"/>
                </a:cxn>
                <a:cxn ang="0">
                  <a:pos x="6" y="144"/>
                </a:cxn>
                <a:cxn ang="0">
                  <a:pos x="0" y="144"/>
                </a:cxn>
                <a:cxn ang="0">
                  <a:pos x="10" y="113"/>
                </a:cxn>
                <a:cxn ang="0">
                  <a:pos x="16" y="81"/>
                </a:cxn>
                <a:cxn ang="0">
                  <a:pos x="18" y="49"/>
                </a:cxn>
                <a:cxn ang="0">
                  <a:pos x="17" y="25"/>
                </a:cxn>
                <a:cxn ang="0">
                  <a:pos x="12" y="0"/>
                </a:cxn>
              </a:cxnLst>
              <a:rect l="0" t="0" r="r" b="b"/>
              <a:pathLst>
                <a:path w="223" h="170">
                  <a:moveTo>
                    <a:pt x="12" y="0"/>
                  </a:moveTo>
                  <a:lnTo>
                    <a:pt x="86" y="54"/>
                  </a:lnTo>
                  <a:lnTo>
                    <a:pt x="157" y="111"/>
                  </a:lnTo>
                  <a:lnTo>
                    <a:pt x="223" y="170"/>
                  </a:lnTo>
                  <a:lnTo>
                    <a:pt x="177" y="157"/>
                  </a:lnTo>
                  <a:lnTo>
                    <a:pt x="133" y="147"/>
                  </a:lnTo>
                  <a:lnTo>
                    <a:pt x="92" y="143"/>
                  </a:lnTo>
                  <a:lnTo>
                    <a:pt x="54" y="141"/>
                  </a:lnTo>
                  <a:lnTo>
                    <a:pt x="31" y="141"/>
                  </a:lnTo>
                  <a:lnTo>
                    <a:pt x="10" y="143"/>
                  </a:lnTo>
                  <a:lnTo>
                    <a:pt x="6" y="144"/>
                  </a:lnTo>
                  <a:lnTo>
                    <a:pt x="0" y="144"/>
                  </a:lnTo>
                  <a:lnTo>
                    <a:pt x="10" y="113"/>
                  </a:lnTo>
                  <a:lnTo>
                    <a:pt x="16" y="81"/>
                  </a:lnTo>
                  <a:lnTo>
                    <a:pt x="18" y="49"/>
                  </a:lnTo>
                  <a:lnTo>
                    <a:pt x="17" y="25"/>
                  </a:lnTo>
                  <a:lnTo>
                    <a:pt x="12" y="0"/>
                  </a:lnTo>
                  <a:close/>
                </a:path>
              </a:pathLst>
            </a:custGeom>
            <a:solidFill>
              <a:srgbClr val="FFFFFF">
                <a:alpha val="27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0"/>
            <p:cNvSpPr>
              <a:spLocks/>
            </p:cNvSpPr>
            <p:nvPr userDrawn="1"/>
          </p:nvSpPr>
          <p:spPr bwMode="auto">
            <a:xfrm>
              <a:off x="2687638" y="1416050"/>
              <a:ext cx="200025" cy="257175"/>
            </a:xfrm>
            <a:custGeom>
              <a:avLst/>
              <a:gdLst/>
              <a:ahLst/>
              <a:cxnLst>
                <a:cxn ang="0">
                  <a:pos x="0" y="0"/>
                </a:cxn>
                <a:cxn ang="0">
                  <a:pos x="252" y="0"/>
                </a:cxn>
                <a:cxn ang="0">
                  <a:pos x="252" y="41"/>
                </a:cxn>
                <a:cxn ang="0">
                  <a:pos x="249" y="43"/>
                </a:cxn>
                <a:cxn ang="0">
                  <a:pos x="245" y="39"/>
                </a:cxn>
                <a:cxn ang="0">
                  <a:pos x="240" y="33"/>
                </a:cxn>
                <a:cxn ang="0">
                  <a:pos x="233" y="29"/>
                </a:cxn>
                <a:cxn ang="0">
                  <a:pos x="225" y="26"/>
                </a:cxn>
                <a:cxn ang="0">
                  <a:pos x="212" y="25"/>
                </a:cxn>
                <a:cxn ang="0">
                  <a:pos x="151" y="25"/>
                </a:cxn>
                <a:cxn ang="0">
                  <a:pos x="151" y="177"/>
                </a:cxn>
                <a:cxn ang="0">
                  <a:pos x="152" y="207"/>
                </a:cxn>
                <a:cxn ang="0">
                  <a:pos x="152" y="324"/>
                </a:cxn>
                <a:cxn ang="0">
                  <a:pos x="101" y="324"/>
                </a:cxn>
                <a:cxn ang="0">
                  <a:pos x="101" y="25"/>
                </a:cxn>
                <a:cxn ang="0">
                  <a:pos x="41" y="25"/>
                </a:cxn>
                <a:cxn ang="0">
                  <a:pos x="28" y="27"/>
                </a:cxn>
                <a:cxn ang="0">
                  <a:pos x="19" y="30"/>
                </a:cxn>
                <a:cxn ang="0">
                  <a:pos x="12" y="36"/>
                </a:cxn>
                <a:cxn ang="0">
                  <a:pos x="7" y="43"/>
                </a:cxn>
                <a:cxn ang="0">
                  <a:pos x="5" y="48"/>
                </a:cxn>
                <a:cxn ang="0">
                  <a:pos x="0" y="48"/>
                </a:cxn>
                <a:cxn ang="0">
                  <a:pos x="0" y="0"/>
                </a:cxn>
              </a:cxnLst>
              <a:rect l="0" t="0" r="r" b="b"/>
              <a:pathLst>
                <a:path w="252" h="324">
                  <a:moveTo>
                    <a:pt x="0" y="0"/>
                  </a:moveTo>
                  <a:lnTo>
                    <a:pt x="252" y="0"/>
                  </a:lnTo>
                  <a:lnTo>
                    <a:pt x="252" y="41"/>
                  </a:lnTo>
                  <a:lnTo>
                    <a:pt x="249" y="43"/>
                  </a:lnTo>
                  <a:lnTo>
                    <a:pt x="245" y="39"/>
                  </a:lnTo>
                  <a:lnTo>
                    <a:pt x="240" y="33"/>
                  </a:lnTo>
                  <a:lnTo>
                    <a:pt x="233" y="29"/>
                  </a:lnTo>
                  <a:lnTo>
                    <a:pt x="225" y="26"/>
                  </a:lnTo>
                  <a:lnTo>
                    <a:pt x="212" y="25"/>
                  </a:lnTo>
                  <a:lnTo>
                    <a:pt x="151" y="25"/>
                  </a:lnTo>
                  <a:lnTo>
                    <a:pt x="151" y="177"/>
                  </a:lnTo>
                  <a:lnTo>
                    <a:pt x="152" y="207"/>
                  </a:lnTo>
                  <a:lnTo>
                    <a:pt x="152" y="324"/>
                  </a:lnTo>
                  <a:lnTo>
                    <a:pt x="101" y="324"/>
                  </a:lnTo>
                  <a:lnTo>
                    <a:pt x="101" y="25"/>
                  </a:lnTo>
                  <a:lnTo>
                    <a:pt x="41" y="25"/>
                  </a:lnTo>
                  <a:lnTo>
                    <a:pt x="28" y="27"/>
                  </a:lnTo>
                  <a:lnTo>
                    <a:pt x="19" y="30"/>
                  </a:lnTo>
                  <a:lnTo>
                    <a:pt x="12" y="36"/>
                  </a:lnTo>
                  <a:lnTo>
                    <a:pt x="7" y="43"/>
                  </a:lnTo>
                  <a:lnTo>
                    <a:pt x="5" y="48"/>
                  </a:lnTo>
                  <a:lnTo>
                    <a:pt x="0" y="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1"/>
            <p:cNvSpPr>
              <a:spLocks/>
            </p:cNvSpPr>
            <p:nvPr userDrawn="1"/>
          </p:nvSpPr>
          <p:spPr bwMode="auto">
            <a:xfrm>
              <a:off x="1531938" y="1346200"/>
              <a:ext cx="303213" cy="333375"/>
            </a:xfrm>
            <a:custGeom>
              <a:avLst/>
              <a:gdLst/>
              <a:ahLst/>
              <a:cxnLst>
                <a:cxn ang="0">
                  <a:pos x="263" y="3"/>
                </a:cxn>
                <a:cxn ang="0">
                  <a:pos x="332" y="19"/>
                </a:cxn>
                <a:cxn ang="0">
                  <a:pos x="379" y="118"/>
                </a:cxn>
                <a:cxn ang="0">
                  <a:pos x="373" y="118"/>
                </a:cxn>
                <a:cxn ang="0">
                  <a:pos x="342" y="70"/>
                </a:cxn>
                <a:cxn ang="0">
                  <a:pos x="304" y="42"/>
                </a:cxn>
                <a:cxn ang="0">
                  <a:pos x="266" y="29"/>
                </a:cxn>
                <a:cxn ang="0">
                  <a:pos x="234" y="25"/>
                </a:cxn>
                <a:cxn ang="0">
                  <a:pos x="176" y="35"/>
                </a:cxn>
                <a:cxn ang="0">
                  <a:pos x="126" y="60"/>
                </a:cxn>
                <a:cxn ang="0">
                  <a:pos x="87" y="105"/>
                </a:cxn>
                <a:cxn ang="0">
                  <a:pos x="65" y="168"/>
                </a:cxn>
                <a:cxn ang="0">
                  <a:pos x="64" y="228"/>
                </a:cxn>
                <a:cxn ang="0">
                  <a:pos x="74" y="277"/>
                </a:cxn>
                <a:cxn ang="0">
                  <a:pos x="97" y="322"/>
                </a:cxn>
                <a:cxn ang="0">
                  <a:pos x="131" y="359"/>
                </a:cxn>
                <a:cxn ang="0">
                  <a:pos x="176" y="383"/>
                </a:cxn>
                <a:cxn ang="0">
                  <a:pos x="234" y="393"/>
                </a:cxn>
                <a:cxn ang="0">
                  <a:pos x="258" y="392"/>
                </a:cxn>
                <a:cxn ang="0">
                  <a:pos x="290" y="385"/>
                </a:cxn>
                <a:cxn ang="0">
                  <a:pos x="325" y="365"/>
                </a:cxn>
                <a:cxn ang="0">
                  <a:pos x="361" y="327"/>
                </a:cxn>
                <a:cxn ang="0">
                  <a:pos x="376" y="297"/>
                </a:cxn>
                <a:cxn ang="0">
                  <a:pos x="375" y="379"/>
                </a:cxn>
                <a:cxn ang="0">
                  <a:pos x="305" y="408"/>
                </a:cxn>
                <a:cxn ang="0">
                  <a:pos x="245" y="419"/>
                </a:cxn>
                <a:cxn ang="0">
                  <a:pos x="189" y="418"/>
                </a:cxn>
                <a:cxn ang="0">
                  <a:pos x="124" y="399"/>
                </a:cxn>
                <a:cxn ang="0">
                  <a:pos x="68" y="362"/>
                </a:cxn>
                <a:cxn ang="0">
                  <a:pos x="25" y="310"/>
                </a:cxn>
                <a:cxn ang="0">
                  <a:pos x="2" y="246"/>
                </a:cxn>
                <a:cxn ang="0">
                  <a:pos x="2" y="180"/>
                </a:cxn>
                <a:cxn ang="0">
                  <a:pos x="22" y="118"/>
                </a:cxn>
                <a:cxn ang="0">
                  <a:pos x="59" y="66"/>
                </a:cxn>
                <a:cxn ang="0">
                  <a:pos x="117" y="25"/>
                </a:cxn>
                <a:cxn ang="0">
                  <a:pos x="190" y="3"/>
                </a:cxn>
              </a:cxnLst>
              <a:rect l="0" t="0" r="r" b="b"/>
              <a:pathLst>
                <a:path w="383" h="420">
                  <a:moveTo>
                    <a:pt x="230" y="0"/>
                  </a:moveTo>
                  <a:lnTo>
                    <a:pt x="263" y="3"/>
                  </a:lnTo>
                  <a:lnTo>
                    <a:pt x="297" y="9"/>
                  </a:lnTo>
                  <a:lnTo>
                    <a:pt x="332" y="19"/>
                  </a:lnTo>
                  <a:lnTo>
                    <a:pt x="371" y="36"/>
                  </a:lnTo>
                  <a:lnTo>
                    <a:pt x="379" y="118"/>
                  </a:lnTo>
                  <a:lnTo>
                    <a:pt x="373" y="119"/>
                  </a:lnTo>
                  <a:lnTo>
                    <a:pt x="373" y="118"/>
                  </a:lnTo>
                  <a:lnTo>
                    <a:pt x="359" y="91"/>
                  </a:lnTo>
                  <a:lnTo>
                    <a:pt x="342" y="70"/>
                  </a:lnTo>
                  <a:lnTo>
                    <a:pt x="324" y="53"/>
                  </a:lnTo>
                  <a:lnTo>
                    <a:pt x="304" y="42"/>
                  </a:lnTo>
                  <a:lnTo>
                    <a:pt x="285" y="33"/>
                  </a:lnTo>
                  <a:lnTo>
                    <a:pt x="266" y="29"/>
                  </a:lnTo>
                  <a:lnTo>
                    <a:pt x="250" y="26"/>
                  </a:lnTo>
                  <a:lnTo>
                    <a:pt x="234" y="25"/>
                  </a:lnTo>
                  <a:lnTo>
                    <a:pt x="204" y="27"/>
                  </a:lnTo>
                  <a:lnTo>
                    <a:pt x="176" y="35"/>
                  </a:lnTo>
                  <a:lnTo>
                    <a:pt x="150" y="45"/>
                  </a:lnTo>
                  <a:lnTo>
                    <a:pt x="126" y="60"/>
                  </a:lnTo>
                  <a:lnTo>
                    <a:pt x="106" y="79"/>
                  </a:lnTo>
                  <a:lnTo>
                    <a:pt x="87" y="105"/>
                  </a:lnTo>
                  <a:lnTo>
                    <a:pt x="73" y="135"/>
                  </a:lnTo>
                  <a:lnTo>
                    <a:pt x="65" y="168"/>
                  </a:lnTo>
                  <a:lnTo>
                    <a:pt x="62" y="203"/>
                  </a:lnTo>
                  <a:lnTo>
                    <a:pt x="64" y="228"/>
                  </a:lnTo>
                  <a:lnTo>
                    <a:pt x="68" y="253"/>
                  </a:lnTo>
                  <a:lnTo>
                    <a:pt x="74" y="277"/>
                  </a:lnTo>
                  <a:lnTo>
                    <a:pt x="84" y="300"/>
                  </a:lnTo>
                  <a:lnTo>
                    <a:pt x="97" y="322"/>
                  </a:lnTo>
                  <a:lnTo>
                    <a:pt x="112" y="341"/>
                  </a:lnTo>
                  <a:lnTo>
                    <a:pt x="131" y="359"/>
                  </a:lnTo>
                  <a:lnTo>
                    <a:pt x="152" y="373"/>
                  </a:lnTo>
                  <a:lnTo>
                    <a:pt x="176" y="383"/>
                  </a:lnTo>
                  <a:lnTo>
                    <a:pt x="204" y="391"/>
                  </a:lnTo>
                  <a:lnTo>
                    <a:pt x="234" y="393"/>
                  </a:lnTo>
                  <a:lnTo>
                    <a:pt x="245" y="393"/>
                  </a:lnTo>
                  <a:lnTo>
                    <a:pt x="258" y="392"/>
                  </a:lnTo>
                  <a:lnTo>
                    <a:pt x="273" y="389"/>
                  </a:lnTo>
                  <a:lnTo>
                    <a:pt x="290" y="385"/>
                  </a:lnTo>
                  <a:lnTo>
                    <a:pt x="308" y="376"/>
                  </a:lnTo>
                  <a:lnTo>
                    <a:pt x="325" y="365"/>
                  </a:lnTo>
                  <a:lnTo>
                    <a:pt x="343" y="348"/>
                  </a:lnTo>
                  <a:lnTo>
                    <a:pt x="361" y="327"/>
                  </a:lnTo>
                  <a:lnTo>
                    <a:pt x="376" y="299"/>
                  </a:lnTo>
                  <a:lnTo>
                    <a:pt x="376" y="297"/>
                  </a:lnTo>
                  <a:lnTo>
                    <a:pt x="383" y="299"/>
                  </a:lnTo>
                  <a:lnTo>
                    <a:pt x="375" y="379"/>
                  </a:lnTo>
                  <a:lnTo>
                    <a:pt x="339" y="396"/>
                  </a:lnTo>
                  <a:lnTo>
                    <a:pt x="305" y="408"/>
                  </a:lnTo>
                  <a:lnTo>
                    <a:pt x="273" y="415"/>
                  </a:lnTo>
                  <a:lnTo>
                    <a:pt x="245" y="419"/>
                  </a:lnTo>
                  <a:lnTo>
                    <a:pt x="224" y="420"/>
                  </a:lnTo>
                  <a:lnTo>
                    <a:pt x="189" y="418"/>
                  </a:lnTo>
                  <a:lnTo>
                    <a:pt x="156" y="411"/>
                  </a:lnTo>
                  <a:lnTo>
                    <a:pt x="124" y="399"/>
                  </a:lnTo>
                  <a:lnTo>
                    <a:pt x="94" y="382"/>
                  </a:lnTo>
                  <a:lnTo>
                    <a:pt x="68" y="362"/>
                  </a:lnTo>
                  <a:lnTo>
                    <a:pt x="44" y="337"/>
                  </a:lnTo>
                  <a:lnTo>
                    <a:pt x="25" y="310"/>
                  </a:lnTo>
                  <a:lnTo>
                    <a:pt x="11" y="279"/>
                  </a:lnTo>
                  <a:lnTo>
                    <a:pt x="2" y="246"/>
                  </a:lnTo>
                  <a:lnTo>
                    <a:pt x="0" y="211"/>
                  </a:lnTo>
                  <a:lnTo>
                    <a:pt x="2" y="180"/>
                  </a:lnTo>
                  <a:lnTo>
                    <a:pt x="11" y="148"/>
                  </a:lnTo>
                  <a:lnTo>
                    <a:pt x="22" y="118"/>
                  </a:lnTo>
                  <a:lnTo>
                    <a:pt x="39" y="91"/>
                  </a:lnTo>
                  <a:lnTo>
                    <a:pt x="59" y="66"/>
                  </a:lnTo>
                  <a:lnTo>
                    <a:pt x="86" y="43"/>
                  </a:lnTo>
                  <a:lnTo>
                    <a:pt x="117" y="25"/>
                  </a:lnTo>
                  <a:lnTo>
                    <a:pt x="152" y="11"/>
                  </a:lnTo>
                  <a:lnTo>
                    <a:pt x="190" y="3"/>
                  </a:lnTo>
                  <a:lnTo>
                    <a:pt x="2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2"/>
            <p:cNvSpPr>
              <a:spLocks noEditPoints="1"/>
            </p:cNvSpPr>
            <p:nvPr userDrawn="1"/>
          </p:nvSpPr>
          <p:spPr bwMode="auto">
            <a:xfrm>
              <a:off x="1882776" y="1416050"/>
              <a:ext cx="225425" cy="260350"/>
            </a:xfrm>
            <a:custGeom>
              <a:avLst/>
              <a:gdLst/>
              <a:ahLst/>
              <a:cxnLst>
                <a:cxn ang="0">
                  <a:pos x="67" y="23"/>
                </a:cxn>
                <a:cxn ang="0">
                  <a:pos x="60" y="149"/>
                </a:cxn>
                <a:cxn ang="0">
                  <a:pos x="75" y="151"/>
                </a:cxn>
                <a:cxn ang="0">
                  <a:pos x="99" y="149"/>
                </a:cxn>
                <a:cxn ang="0">
                  <a:pos x="126" y="139"/>
                </a:cxn>
                <a:cxn ang="0">
                  <a:pos x="147" y="118"/>
                </a:cxn>
                <a:cxn ang="0">
                  <a:pos x="155" y="81"/>
                </a:cxn>
                <a:cxn ang="0">
                  <a:pos x="154" y="72"/>
                </a:cxn>
                <a:cxn ang="0">
                  <a:pos x="149" y="55"/>
                </a:cxn>
                <a:cxn ang="0">
                  <a:pos x="135" y="37"/>
                </a:cxn>
                <a:cxn ang="0">
                  <a:pos x="111" y="25"/>
                </a:cxn>
                <a:cxn ang="0">
                  <a:pos x="79" y="22"/>
                </a:cxn>
                <a:cxn ang="0">
                  <a:pos x="91" y="0"/>
                </a:cxn>
                <a:cxn ang="0">
                  <a:pos x="145" y="7"/>
                </a:cxn>
                <a:cxn ang="0">
                  <a:pos x="184" y="29"/>
                </a:cxn>
                <a:cxn ang="0">
                  <a:pos x="201" y="58"/>
                </a:cxn>
                <a:cxn ang="0">
                  <a:pos x="206" y="81"/>
                </a:cxn>
                <a:cxn ang="0">
                  <a:pos x="195" y="121"/>
                </a:cxn>
                <a:cxn ang="0">
                  <a:pos x="169" y="147"/>
                </a:cxn>
                <a:cxn ang="0">
                  <a:pos x="139" y="160"/>
                </a:cxn>
                <a:cxn ang="0">
                  <a:pos x="164" y="177"/>
                </a:cxn>
                <a:cxn ang="0">
                  <a:pos x="178" y="194"/>
                </a:cxn>
                <a:cxn ang="0">
                  <a:pos x="214" y="252"/>
                </a:cxn>
                <a:cxn ang="0">
                  <a:pos x="235" y="286"/>
                </a:cxn>
                <a:cxn ang="0">
                  <a:pos x="254" y="307"/>
                </a:cxn>
                <a:cxn ang="0">
                  <a:pos x="272" y="319"/>
                </a:cxn>
                <a:cxn ang="0">
                  <a:pos x="284" y="323"/>
                </a:cxn>
                <a:cxn ang="0">
                  <a:pos x="267" y="326"/>
                </a:cxn>
                <a:cxn ang="0">
                  <a:pos x="240" y="327"/>
                </a:cxn>
                <a:cxn ang="0">
                  <a:pos x="212" y="320"/>
                </a:cxn>
                <a:cxn ang="0">
                  <a:pos x="184" y="296"/>
                </a:cxn>
                <a:cxn ang="0">
                  <a:pos x="153" y="245"/>
                </a:cxn>
                <a:cxn ang="0">
                  <a:pos x="132" y="210"/>
                </a:cxn>
                <a:cxn ang="0">
                  <a:pos x="118" y="190"/>
                </a:cxn>
                <a:cxn ang="0">
                  <a:pos x="100" y="177"/>
                </a:cxn>
                <a:cxn ang="0">
                  <a:pos x="71" y="173"/>
                </a:cxn>
                <a:cxn ang="0">
                  <a:pos x="60" y="324"/>
                </a:cxn>
                <a:cxn ang="0">
                  <a:pos x="12" y="34"/>
                </a:cxn>
                <a:cxn ang="0">
                  <a:pos x="6" y="9"/>
                </a:cxn>
                <a:cxn ang="0">
                  <a:pos x="1" y="0"/>
                </a:cxn>
              </a:cxnLst>
              <a:rect l="0" t="0" r="r" b="b"/>
              <a:pathLst>
                <a:path w="284" h="327">
                  <a:moveTo>
                    <a:pt x="79" y="22"/>
                  </a:moveTo>
                  <a:lnTo>
                    <a:pt x="67" y="23"/>
                  </a:lnTo>
                  <a:lnTo>
                    <a:pt x="60" y="25"/>
                  </a:lnTo>
                  <a:lnTo>
                    <a:pt x="60" y="149"/>
                  </a:lnTo>
                  <a:lnTo>
                    <a:pt x="66" y="149"/>
                  </a:lnTo>
                  <a:lnTo>
                    <a:pt x="75" y="151"/>
                  </a:lnTo>
                  <a:lnTo>
                    <a:pt x="85" y="151"/>
                  </a:lnTo>
                  <a:lnTo>
                    <a:pt x="99" y="149"/>
                  </a:lnTo>
                  <a:lnTo>
                    <a:pt x="113" y="146"/>
                  </a:lnTo>
                  <a:lnTo>
                    <a:pt x="126" y="139"/>
                  </a:lnTo>
                  <a:lnTo>
                    <a:pt x="138" y="129"/>
                  </a:lnTo>
                  <a:lnTo>
                    <a:pt x="147" y="118"/>
                  </a:lnTo>
                  <a:lnTo>
                    <a:pt x="153" y="101"/>
                  </a:lnTo>
                  <a:lnTo>
                    <a:pt x="155" y="81"/>
                  </a:lnTo>
                  <a:lnTo>
                    <a:pt x="155" y="78"/>
                  </a:lnTo>
                  <a:lnTo>
                    <a:pt x="154" y="72"/>
                  </a:lnTo>
                  <a:lnTo>
                    <a:pt x="153" y="65"/>
                  </a:lnTo>
                  <a:lnTo>
                    <a:pt x="149" y="55"/>
                  </a:lnTo>
                  <a:lnTo>
                    <a:pt x="144" y="47"/>
                  </a:lnTo>
                  <a:lnTo>
                    <a:pt x="135" y="37"/>
                  </a:lnTo>
                  <a:lnTo>
                    <a:pt x="125" y="30"/>
                  </a:lnTo>
                  <a:lnTo>
                    <a:pt x="111" y="25"/>
                  </a:lnTo>
                  <a:lnTo>
                    <a:pt x="93" y="22"/>
                  </a:lnTo>
                  <a:lnTo>
                    <a:pt x="79" y="22"/>
                  </a:lnTo>
                  <a:close/>
                  <a:moveTo>
                    <a:pt x="1" y="0"/>
                  </a:moveTo>
                  <a:lnTo>
                    <a:pt x="91" y="0"/>
                  </a:lnTo>
                  <a:lnTo>
                    <a:pt x="120" y="2"/>
                  </a:lnTo>
                  <a:lnTo>
                    <a:pt x="145" y="7"/>
                  </a:lnTo>
                  <a:lnTo>
                    <a:pt x="166" y="16"/>
                  </a:lnTo>
                  <a:lnTo>
                    <a:pt x="184" y="29"/>
                  </a:lnTo>
                  <a:lnTo>
                    <a:pt x="195" y="43"/>
                  </a:lnTo>
                  <a:lnTo>
                    <a:pt x="201" y="58"/>
                  </a:lnTo>
                  <a:lnTo>
                    <a:pt x="205" y="71"/>
                  </a:lnTo>
                  <a:lnTo>
                    <a:pt x="206" y="81"/>
                  </a:lnTo>
                  <a:lnTo>
                    <a:pt x="204" y="102"/>
                  </a:lnTo>
                  <a:lnTo>
                    <a:pt x="195" y="121"/>
                  </a:lnTo>
                  <a:lnTo>
                    <a:pt x="184" y="135"/>
                  </a:lnTo>
                  <a:lnTo>
                    <a:pt x="169" y="147"/>
                  </a:lnTo>
                  <a:lnTo>
                    <a:pt x="154" y="155"/>
                  </a:lnTo>
                  <a:lnTo>
                    <a:pt x="139" y="160"/>
                  </a:lnTo>
                  <a:lnTo>
                    <a:pt x="153" y="167"/>
                  </a:lnTo>
                  <a:lnTo>
                    <a:pt x="164" y="177"/>
                  </a:lnTo>
                  <a:lnTo>
                    <a:pt x="172" y="186"/>
                  </a:lnTo>
                  <a:lnTo>
                    <a:pt x="178" y="194"/>
                  </a:lnTo>
                  <a:lnTo>
                    <a:pt x="200" y="228"/>
                  </a:lnTo>
                  <a:lnTo>
                    <a:pt x="214" y="252"/>
                  </a:lnTo>
                  <a:lnTo>
                    <a:pt x="226" y="272"/>
                  </a:lnTo>
                  <a:lnTo>
                    <a:pt x="235" y="286"/>
                  </a:lnTo>
                  <a:lnTo>
                    <a:pt x="244" y="297"/>
                  </a:lnTo>
                  <a:lnTo>
                    <a:pt x="254" y="307"/>
                  </a:lnTo>
                  <a:lnTo>
                    <a:pt x="264" y="314"/>
                  </a:lnTo>
                  <a:lnTo>
                    <a:pt x="272" y="319"/>
                  </a:lnTo>
                  <a:lnTo>
                    <a:pt x="278" y="322"/>
                  </a:lnTo>
                  <a:lnTo>
                    <a:pt x="284" y="323"/>
                  </a:lnTo>
                  <a:lnTo>
                    <a:pt x="278" y="324"/>
                  </a:lnTo>
                  <a:lnTo>
                    <a:pt x="267" y="326"/>
                  </a:lnTo>
                  <a:lnTo>
                    <a:pt x="254" y="327"/>
                  </a:lnTo>
                  <a:lnTo>
                    <a:pt x="240" y="327"/>
                  </a:lnTo>
                  <a:lnTo>
                    <a:pt x="228" y="326"/>
                  </a:lnTo>
                  <a:lnTo>
                    <a:pt x="212" y="320"/>
                  </a:lnTo>
                  <a:lnTo>
                    <a:pt x="197" y="311"/>
                  </a:lnTo>
                  <a:lnTo>
                    <a:pt x="184" y="296"/>
                  </a:lnTo>
                  <a:lnTo>
                    <a:pt x="168" y="270"/>
                  </a:lnTo>
                  <a:lnTo>
                    <a:pt x="153" y="245"/>
                  </a:lnTo>
                  <a:lnTo>
                    <a:pt x="139" y="224"/>
                  </a:lnTo>
                  <a:lnTo>
                    <a:pt x="132" y="210"/>
                  </a:lnTo>
                  <a:lnTo>
                    <a:pt x="125" y="199"/>
                  </a:lnTo>
                  <a:lnTo>
                    <a:pt x="118" y="190"/>
                  </a:lnTo>
                  <a:lnTo>
                    <a:pt x="109" y="182"/>
                  </a:lnTo>
                  <a:lnTo>
                    <a:pt x="100" y="177"/>
                  </a:lnTo>
                  <a:lnTo>
                    <a:pt x="88" y="175"/>
                  </a:lnTo>
                  <a:lnTo>
                    <a:pt x="71" y="173"/>
                  </a:lnTo>
                  <a:lnTo>
                    <a:pt x="60" y="173"/>
                  </a:lnTo>
                  <a:lnTo>
                    <a:pt x="60" y="324"/>
                  </a:lnTo>
                  <a:lnTo>
                    <a:pt x="12" y="324"/>
                  </a:lnTo>
                  <a:lnTo>
                    <a:pt x="12" y="34"/>
                  </a:lnTo>
                  <a:lnTo>
                    <a:pt x="10" y="20"/>
                  </a:lnTo>
                  <a:lnTo>
                    <a:pt x="6"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3"/>
            <p:cNvSpPr>
              <a:spLocks noEditPoints="1"/>
            </p:cNvSpPr>
            <p:nvPr userDrawn="1"/>
          </p:nvSpPr>
          <p:spPr bwMode="auto">
            <a:xfrm>
              <a:off x="2319338" y="1416050"/>
              <a:ext cx="234950" cy="257175"/>
            </a:xfrm>
            <a:custGeom>
              <a:avLst/>
              <a:gdLst/>
              <a:ahLst/>
              <a:cxnLst>
                <a:cxn ang="0">
                  <a:pos x="62" y="25"/>
                </a:cxn>
                <a:cxn ang="0">
                  <a:pos x="62" y="300"/>
                </a:cxn>
                <a:cxn ang="0">
                  <a:pos x="105" y="300"/>
                </a:cxn>
                <a:cxn ang="0">
                  <a:pos x="133" y="299"/>
                </a:cxn>
                <a:cxn ang="0">
                  <a:pos x="158" y="293"/>
                </a:cxn>
                <a:cxn ang="0">
                  <a:pos x="180" y="284"/>
                </a:cxn>
                <a:cxn ang="0">
                  <a:pos x="198" y="271"/>
                </a:cxn>
                <a:cxn ang="0">
                  <a:pos x="213" y="254"/>
                </a:cxn>
                <a:cxn ang="0">
                  <a:pos x="227" y="230"/>
                </a:cxn>
                <a:cxn ang="0">
                  <a:pos x="237" y="205"/>
                </a:cxn>
                <a:cxn ang="0">
                  <a:pos x="243" y="180"/>
                </a:cxn>
                <a:cxn ang="0">
                  <a:pos x="244" y="158"/>
                </a:cxn>
                <a:cxn ang="0">
                  <a:pos x="244" y="146"/>
                </a:cxn>
                <a:cxn ang="0">
                  <a:pos x="242" y="132"/>
                </a:cxn>
                <a:cxn ang="0">
                  <a:pos x="239" y="116"/>
                </a:cxn>
                <a:cxn ang="0">
                  <a:pos x="233" y="100"/>
                </a:cxn>
                <a:cxn ang="0">
                  <a:pos x="226" y="85"/>
                </a:cxn>
                <a:cxn ang="0">
                  <a:pos x="216" y="69"/>
                </a:cxn>
                <a:cxn ang="0">
                  <a:pos x="201" y="55"/>
                </a:cxn>
                <a:cxn ang="0">
                  <a:pos x="185" y="42"/>
                </a:cxn>
                <a:cxn ang="0">
                  <a:pos x="163" y="33"/>
                </a:cxn>
                <a:cxn ang="0">
                  <a:pos x="137" y="27"/>
                </a:cxn>
                <a:cxn ang="0">
                  <a:pos x="121" y="26"/>
                </a:cxn>
                <a:cxn ang="0">
                  <a:pos x="84" y="26"/>
                </a:cxn>
                <a:cxn ang="0">
                  <a:pos x="75" y="25"/>
                </a:cxn>
                <a:cxn ang="0">
                  <a:pos x="62" y="25"/>
                </a:cxn>
                <a:cxn ang="0">
                  <a:pos x="2" y="0"/>
                </a:cxn>
                <a:cxn ang="0">
                  <a:pos x="112" y="0"/>
                </a:cxn>
                <a:cxn ang="0">
                  <a:pos x="151" y="2"/>
                </a:cxn>
                <a:cxn ang="0">
                  <a:pos x="185" y="10"/>
                </a:cxn>
                <a:cxn ang="0">
                  <a:pos x="216" y="22"/>
                </a:cxn>
                <a:cxn ang="0">
                  <a:pos x="242" y="40"/>
                </a:cxn>
                <a:cxn ang="0">
                  <a:pos x="264" y="62"/>
                </a:cxn>
                <a:cxn ang="0">
                  <a:pos x="279" y="87"/>
                </a:cxn>
                <a:cxn ang="0">
                  <a:pos x="289" y="112"/>
                </a:cxn>
                <a:cxn ang="0">
                  <a:pos x="295" y="137"/>
                </a:cxn>
                <a:cxn ang="0">
                  <a:pos x="296" y="158"/>
                </a:cxn>
                <a:cxn ang="0">
                  <a:pos x="293" y="182"/>
                </a:cxn>
                <a:cxn ang="0">
                  <a:pos x="289" y="206"/>
                </a:cxn>
                <a:cxn ang="0">
                  <a:pos x="279" y="230"/>
                </a:cxn>
                <a:cxn ang="0">
                  <a:pos x="266" y="251"/>
                </a:cxn>
                <a:cxn ang="0">
                  <a:pos x="249" y="271"/>
                </a:cxn>
                <a:cxn ang="0">
                  <a:pos x="229" y="289"/>
                </a:cxn>
                <a:cxn ang="0">
                  <a:pos x="204" y="304"/>
                </a:cxn>
                <a:cxn ang="0">
                  <a:pos x="174" y="314"/>
                </a:cxn>
                <a:cxn ang="0">
                  <a:pos x="141" y="322"/>
                </a:cxn>
                <a:cxn ang="0">
                  <a:pos x="104" y="324"/>
                </a:cxn>
                <a:cxn ang="0">
                  <a:pos x="12" y="324"/>
                </a:cxn>
                <a:cxn ang="0">
                  <a:pos x="12" y="29"/>
                </a:cxn>
                <a:cxn ang="0">
                  <a:pos x="11" y="19"/>
                </a:cxn>
                <a:cxn ang="0">
                  <a:pos x="7" y="9"/>
                </a:cxn>
                <a:cxn ang="0">
                  <a:pos x="0" y="3"/>
                </a:cxn>
                <a:cxn ang="0">
                  <a:pos x="2" y="0"/>
                </a:cxn>
              </a:cxnLst>
              <a:rect l="0" t="0" r="r" b="b"/>
              <a:pathLst>
                <a:path w="296" h="324">
                  <a:moveTo>
                    <a:pt x="62" y="25"/>
                  </a:moveTo>
                  <a:lnTo>
                    <a:pt x="62" y="300"/>
                  </a:lnTo>
                  <a:lnTo>
                    <a:pt x="105" y="300"/>
                  </a:lnTo>
                  <a:lnTo>
                    <a:pt x="133" y="299"/>
                  </a:lnTo>
                  <a:lnTo>
                    <a:pt x="158" y="293"/>
                  </a:lnTo>
                  <a:lnTo>
                    <a:pt x="180" y="284"/>
                  </a:lnTo>
                  <a:lnTo>
                    <a:pt x="198" y="271"/>
                  </a:lnTo>
                  <a:lnTo>
                    <a:pt x="213" y="254"/>
                  </a:lnTo>
                  <a:lnTo>
                    <a:pt x="227" y="230"/>
                  </a:lnTo>
                  <a:lnTo>
                    <a:pt x="237" y="205"/>
                  </a:lnTo>
                  <a:lnTo>
                    <a:pt x="243" y="180"/>
                  </a:lnTo>
                  <a:lnTo>
                    <a:pt x="244" y="158"/>
                  </a:lnTo>
                  <a:lnTo>
                    <a:pt x="244" y="146"/>
                  </a:lnTo>
                  <a:lnTo>
                    <a:pt x="242" y="132"/>
                  </a:lnTo>
                  <a:lnTo>
                    <a:pt x="239" y="116"/>
                  </a:lnTo>
                  <a:lnTo>
                    <a:pt x="233" y="100"/>
                  </a:lnTo>
                  <a:lnTo>
                    <a:pt x="226" y="85"/>
                  </a:lnTo>
                  <a:lnTo>
                    <a:pt x="216" y="69"/>
                  </a:lnTo>
                  <a:lnTo>
                    <a:pt x="201" y="55"/>
                  </a:lnTo>
                  <a:lnTo>
                    <a:pt x="185" y="42"/>
                  </a:lnTo>
                  <a:lnTo>
                    <a:pt x="163" y="33"/>
                  </a:lnTo>
                  <a:lnTo>
                    <a:pt x="137" y="27"/>
                  </a:lnTo>
                  <a:lnTo>
                    <a:pt x="121" y="26"/>
                  </a:lnTo>
                  <a:lnTo>
                    <a:pt x="84" y="26"/>
                  </a:lnTo>
                  <a:lnTo>
                    <a:pt x="75" y="25"/>
                  </a:lnTo>
                  <a:lnTo>
                    <a:pt x="62" y="25"/>
                  </a:lnTo>
                  <a:close/>
                  <a:moveTo>
                    <a:pt x="2" y="0"/>
                  </a:moveTo>
                  <a:lnTo>
                    <a:pt x="112" y="0"/>
                  </a:lnTo>
                  <a:lnTo>
                    <a:pt x="151" y="2"/>
                  </a:lnTo>
                  <a:lnTo>
                    <a:pt x="185" y="10"/>
                  </a:lnTo>
                  <a:lnTo>
                    <a:pt x="216" y="22"/>
                  </a:lnTo>
                  <a:lnTo>
                    <a:pt x="242" y="40"/>
                  </a:lnTo>
                  <a:lnTo>
                    <a:pt x="264" y="62"/>
                  </a:lnTo>
                  <a:lnTo>
                    <a:pt x="279" y="87"/>
                  </a:lnTo>
                  <a:lnTo>
                    <a:pt x="289" y="112"/>
                  </a:lnTo>
                  <a:lnTo>
                    <a:pt x="295" y="137"/>
                  </a:lnTo>
                  <a:lnTo>
                    <a:pt x="296" y="158"/>
                  </a:lnTo>
                  <a:lnTo>
                    <a:pt x="293" y="182"/>
                  </a:lnTo>
                  <a:lnTo>
                    <a:pt x="289" y="206"/>
                  </a:lnTo>
                  <a:lnTo>
                    <a:pt x="279" y="230"/>
                  </a:lnTo>
                  <a:lnTo>
                    <a:pt x="266" y="251"/>
                  </a:lnTo>
                  <a:lnTo>
                    <a:pt x="249" y="271"/>
                  </a:lnTo>
                  <a:lnTo>
                    <a:pt x="229" y="289"/>
                  </a:lnTo>
                  <a:lnTo>
                    <a:pt x="204" y="304"/>
                  </a:lnTo>
                  <a:lnTo>
                    <a:pt x="174" y="314"/>
                  </a:lnTo>
                  <a:lnTo>
                    <a:pt x="141" y="322"/>
                  </a:lnTo>
                  <a:lnTo>
                    <a:pt x="104" y="324"/>
                  </a:lnTo>
                  <a:lnTo>
                    <a:pt x="12" y="324"/>
                  </a:lnTo>
                  <a:lnTo>
                    <a:pt x="12" y="29"/>
                  </a:lnTo>
                  <a:lnTo>
                    <a:pt x="11" y="19"/>
                  </a:lnTo>
                  <a:lnTo>
                    <a:pt x="7" y="9"/>
                  </a:lnTo>
                  <a:lnTo>
                    <a:pt x="0" y="3"/>
                  </a:lnTo>
                  <a:lnTo>
                    <a:pt x="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4"/>
            <p:cNvSpPr>
              <a:spLocks/>
            </p:cNvSpPr>
            <p:nvPr userDrawn="1"/>
          </p:nvSpPr>
          <p:spPr bwMode="auto">
            <a:xfrm>
              <a:off x="2598738" y="1416050"/>
              <a:ext cx="47625" cy="257175"/>
            </a:xfrm>
            <a:custGeom>
              <a:avLst/>
              <a:gdLst/>
              <a:ahLst/>
              <a:cxnLst>
                <a:cxn ang="0">
                  <a:pos x="0" y="0"/>
                </a:cxn>
                <a:cxn ang="0">
                  <a:pos x="60" y="0"/>
                </a:cxn>
                <a:cxn ang="0">
                  <a:pos x="60" y="324"/>
                </a:cxn>
                <a:cxn ang="0">
                  <a:pos x="12" y="324"/>
                </a:cxn>
                <a:cxn ang="0">
                  <a:pos x="12" y="32"/>
                </a:cxn>
                <a:cxn ang="0">
                  <a:pos x="11" y="19"/>
                </a:cxn>
                <a:cxn ang="0">
                  <a:pos x="6" y="9"/>
                </a:cxn>
                <a:cxn ang="0">
                  <a:pos x="0" y="3"/>
                </a:cxn>
                <a:cxn ang="0">
                  <a:pos x="0" y="0"/>
                </a:cxn>
              </a:cxnLst>
              <a:rect l="0" t="0" r="r" b="b"/>
              <a:pathLst>
                <a:path w="60" h="324">
                  <a:moveTo>
                    <a:pt x="0" y="0"/>
                  </a:moveTo>
                  <a:lnTo>
                    <a:pt x="60" y="0"/>
                  </a:lnTo>
                  <a:lnTo>
                    <a:pt x="60" y="324"/>
                  </a:lnTo>
                  <a:lnTo>
                    <a:pt x="12" y="324"/>
                  </a:lnTo>
                  <a:lnTo>
                    <a:pt x="12" y="32"/>
                  </a:lnTo>
                  <a:lnTo>
                    <a:pt x="11" y="19"/>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5"/>
            <p:cNvSpPr>
              <a:spLocks/>
            </p:cNvSpPr>
            <p:nvPr userDrawn="1"/>
          </p:nvSpPr>
          <p:spPr bwMode="auto">
            <a:xfrm>
              <a:off x="3478213" y="1416050"/>
              <a:ext cx="49213" cy="257175"/>
            </a:xfrm>
            <a:custGeom>
              <a:avLst/>
              <a:gdLst/>
              <a:ahLst/>
              <a:cxnLst>
                <a:cxn ang="0">
                  <a:pos x="0" y="0"/>
                </a:cxn>
                <a:cxn ang="0">
                  <a:pos x="61" y="0"/>
                </a:cxn>
                <a:cxn ang="0">
                  <a:pos x="61" y="324"/>
                </a:cxn>
                <a:cxn ang="0">
                  <a:pos x="12" y="324"/>
                </a:cxn>
                <a:cxn ang="0">
                  <a:pos x="12" y="32"/>
                </a:cxn>
                <a:cxn ang="0">
                  <a:pos x="11" y="19"/>
                </a:cxn>
                <a:cxn ang="0">
                  <a:pos x="7" y="9"/>
                </a:cxn>
                <a:cxn ang="0">
                  <a:pos x="0" y="3"/>
                </a:cxn>
                <a:cxn ang="0">
                  <a:pos x="0" y="0"/>
                </a:cxn>
              </a:cxnLst>
              <a:rect l="0" t="0" r="r" b="b"/>
              <a:pathLst>
                <a:path w="61" h="324">
                  <a:moveTo>
                    <a:pt x="0" y="0"/>
                  </a:moveTo>
                  <a:lnTo>
                    <a:pt x="61" y="0"/>
                  </a:lnTo>
                  <a:lnTo>
                    <a:pt x="61" y="324"/>
                  </a:lnTo>
                  <a:lnTo>
                    <a:pt x="12" y="324"/>
                  </a:lnTo>
                  <a:lnTo>
                    <a:pt x="12" y="32"/>
                  </a:lnTo>
                  <a:lnTo>
                    <a:pt x="11" y="19"/>
                  </a:lnTo>
                  <a:lnTo>
                    <a:pt x="7"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6"/>
            <p:cNvSpPr>
              <a:spLocks/>
            </p:cNvSpPr>
            <p:nvPr userDrawn="1"/>
          </p:nvSpPr>
          <p:spPr bwMode="auto">
            <a:xfrm>
              <a:off x="2117726" y="1416050"/>
              <a:ext cx="161925" cy="257175"/>
            </a:xfrm>
            <a:custGeom>
              <a:avLst/>
              <a:gdLst/>
              <a:ahLst/>
              <a:cxnLst>
                <a:cxn ang="0">
                  <a:pos x="0" y="0"/>
                </a:cxn>
                <a:cxn ang="0">
                  <a:pos x="179" y="0"/>
                </a:cxn>
                <a:cxn ang="0">
                  <a:pos x="180" y="46"/>
                </a:cxn>
                <a:cxn ang="0">
                  <a:pos x="174" y="45"/>
                </a:cxn>
                <a:cxn ang="0">
                  <a:pos x="171" y="37"/>
                </a:cxn>
                <a:cxn ang="0">
                  <a:pos x="162" y="30"/>
                </a:cxn>
                <a:cxn ang="0">
                  <a:pos x="152" y="26"/>
                </a:cxn>
                <a:cxn ang="0">
                  <a:pos x="139" y="25"/>
                </a:cxn>
                <a:cxn ang="0">
                  <a:pos x="130" y="25"/>
                </a:cxn>
                <a:cxn ang="0">
                  <a:pos x="116" y="23"/>
                </a:cxn>
                <a:cxn ang="0">
                  <a:pos x="83" y="23"/>
                </a:cxn>
                <a:cxn ang="0">
                  <a:pos x="69" y="22"/>
                </a:cxn>
                <a:cxn ang="0">
                  <a:pos x="60" y="22"/>
                </a:cxn>
                <a:cxn ang="0">
                  <a:pos x="60" y="134"/>
                </a:cxn>
                <a:cxn ang="0">
                  <a:pos x="153" y="134"/>
                </a:cxn>
                <a:cxn ang="0">
                  <a:pos x="153" y="155"/>
                </a:cxn>
                <a:cxn ang="0">
                  <a:pos x="60" y="155"/>
                </a:cxn>
                <a:cxn ang="0">
                  <a:pos x="60" y="299"/>
                </a:cxn>
                <a:cxn ang="0">
                  <a:pos x="75" y="299"/>
                </a:cxn>
                <a:cxn ang="0">
                  <a:pos x="93" y="300"/>
                </a:cxn>
                <a:cxn ang="0">
                  <a:pos x="135" y="300"/>
                </a:cxn>
                <a:cxn ang="0">
                  <a:pos x="154" y="298"/>
                </a:cxn>
                <a:cxn ang="0">
                  <a:pos x="168" y="296"/>
                </a:cxn>
                <a:cxn ang="0">
                  <a:pos x="179" y="291"/>
                </a:cxn>
                <a:cxn ang="0">
                  <a:pos x="188" y="283"/>
                </a:cxn>
                <a:cxn ang="0">
                  <a:pos x="196" y="272"/>
                </a:cxn>
                <a:cxn ang="0">
                  <a:pos x="198" y="270"/>
                </a:cxn>
                <a:cxn ang="0">
                  <a:pos x="202" y="272"/>
                </a:cxn>
                <a:cxn ang="0">
                  <a:pos x="189" y="324"/>
                </a:cxn>
                <a:cxn ang="0">
                  <a:pos x="10" y="324"/>
                </a:cxn>
                <a:cxn ang="0">
                  <a:pos x="10" y="34"/>
                </a:cxn>
                <a:cxn ang="0">
                  <a:pos x="9" y="20"/>
                </a:cxn>
                <a:cxn ang="0">
                  <a:pos x="6" y="9"/>
                </a:cxn>
                <a:cxn ang="0">
                  <a:pos x="0" y="3"/>
                </a:cxn>
                <a:cxn ang="0">
                  <a:pos x="0" y="0"/>
                </a:cxn>
              </a:cxnLst>
              <a:rect l="0" t="0" r="r" b="b"/>
              <a:pathLst>
                <a:path w="202" h="324">
                  <a:moveTo>
                    <a:pt x="0" y="0"/>
                  </a:moveTo>
                  <a:lnTo>
                    <a:pt x="179" y="0"/>
                  </a:lnTo>
                  <a:lnTo>
                    <a:pt x="180" y="46"/>
                  </a:lnTo>
                  <a:lnTo>
                    <a:pt x="174" y="45"/>
                  </a:lnTo>
                  <a:lnTo>
                    <a:pt x="171" y="37"/>
                  </a:lnTo>
                  <a:lnTo>
                    <a:pt x="162" y="30"/>
                  </a:lnTo>
                  <a:lnTo>
                    <a:pt x="152" y="26"/>
                  </a:lnTo>
                  <a:lnTo>
                    <a:pt x="139" y="25"/>
                  </a:lnTo>
                  <a:lnTo>
                    <a:pt x="130" y="25"/>
                  </a:lnTo>
                  <a:lnTo>
                    <a:pt x="116" y="23"/>
                  </a:lnTo>
                  <a:lnTo>
                    <a:pt x="83" y="23"/>
                  </a:lnTo>
                  <a:lnTo>
                    <a:pt x="69" y="22"/>
                  </a:lnTo>
                  <a:lnTo>
                    <a:pt x="60" y="22"/>
                  </a:lnTo>
                  <a:lnTo>
                    <a:pt x="60" y="134"/>
                  </a:lnTo>
                  <a:lnTo>
                    <a:pt x="153" y="134"/>
                  </a:lnTo>
                  <a:lnTo>
                    <a:pt x="153" y="155"/>
                  </a:lnTo>
                  <a:lnTo>
                    <a:pt x="60" y="155"/>
                  </a:lnTo>
                  <a:lnTo>
                    <a:pt x="60" y="299"/>
                  </a:lnTo>
                  <a:lnTo>
                    <a:pt x="75" y="299"/>
                  </a:lnTo>
                  <a:lnTo>
                    <a:pt x="93" y="300"/>
                  </a:lnTo>
                  <a:lnTo>
                    <a:pt x="135" y="300"/>
                  </a:lnTo>
                  <a:lnTo>
                    <a:pt x="154" y="298"/>
                  </a:lnTo>
                  <a:lnTo>
                    <a:pt x="168" y="296"/>
                  </a:lnTo>
                  <a:lnTo>
                    <a:pt x="179" y="291"/>
                  </a:lnTo>
                  <a:lnTo>
                    <a:pt x="188" y="283"/>
                  </a:lnTo>
                  <a:lnTo>
                    <a:pt x="196" y="272"/>
                  </a:lnTo>
                  <a:lnTo>
                    <a:pt x="198" y="270"/>
                  </a:lnTo>
                  <a:lnTo>
                    <a:pt x="202" y="272"/>
                  </a:lnTo>
                  <a:lnTo>
                    <a:pt x="189" y="324"/>
                  </a:lnTo>
                  <a:lnTo>
                    <a:pt x="10" y="324"/>
                  </a:lnTo>
                  <a:lnTo>
                    <a:pt x="10" y="34"/>
                  </a:lnTo>
                  <a:lnTo>
                    <a:pt x="9" y="20"/>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7"/>
            <p:cNvSpPr>
              <a:spLocks/>
            </p:cNvSpPr>
            <p:nvPr userDrawn="1"/>
          </p:nvSpPr>
          <p:spPr bwMode="auto">
            <a:xfrm>
              <a:off x="3995738" y="1416050"/>
              <a:ext cx="163513" cy="257175"/>
            </a:xfrm>
            <a:custGeom>
              <a:avLst/>
              <a:gdLst/>
              <a:ahLst/>
              <a:cxnLst>
                <a:cxn ang="0">
                  <a:pos x="1" y="0"/>
                </a:cxn>
                <a:cxn ang="0">
                  <a:pos x="181" y="0"/>
                </a:cxn>
                <a:cxn ang="0">
                  <a:pos x="182" y="46"/>
                </a:cxn>
                <a:cxn ang="0">
                  <a:pos x="177" y="46"/>
                </a:cxn>
                <a:cxn ang="0">
                  <a:pos x="173" y="37"/>
                </a:cxn>
                <a:cxn ang="0">
                  <a:pos x="164" y="30"/>
                </a:cxn>
                <a:cxn ang="0">
                  <a:pos x="153" y="26"/>
                </a:cxn>
                <a:cxn ang="0">
                  <a:pos x="139" y="25"/>
                </a:cxn>
                <a:cxn ang="0">
                  <a:pos x="131" y="25"/>
                </a:cxn>
                <a:cxn ang="0">
                  <a:pos x="117" y="23"/>
                </a:cxn>
                <a:cxn ang="0">
                  <a:pos x="84" y="23"/>
                </a:cxn>
                <a:cxn ang="0">
                  <a:pos x="69" y="22"/>
                </a:cxn>
                <a:cxn ang="0">
                  <a:pos x="60" y="22"/>
                </a:cxn>
                <a:cxn ang="0">
                  <a:pos x="60" y="134"/>
                </a:cxn>
                <a:cxn ang="0">
                  <a:pos x="154" y="134"/>
                </a:cxn>
                <a:cxn ang="0">
                  <a:pos x="154" y="155"/>
                </a:cxn>
                <a:cxn ang="0">
                  <a:pos x="60" y="155"/>
                </a:cxn>
                <a:cxn ang="0">
                  <a:pos x="60" y="299"/>
                </a:cxn>
                <a:cxn ang="0">
                  <a:pos x="76" y="299"/>
                </a:cxn>
                <a:cxn ang="0">
                  <a:pos x="94" y="300"/>
                </a:cxn>
                <a:cxn ang="0">
                  <a:pos x="141" y="300"/>
                </a:cxn>
                <a:cxn ang="0">
                  <a:pos x="161" y="298"/>
                </a:cxn>
                <a:cxn ang="0">
                  <a:pos x="176" y="293"/>
                </a:cxn>
                <a:cxn ang="0">
                  <a:pos x="188" y="285"/>
                </a:cxn>
                <a:cxn ang="0">
                  <a:pos x="197" y="272"/>
                </a:cxn>
                <a:cxn ang="0">
                  <a:pos x="200" y="270"/>
                </a:cxn>
                <a:cxn ang="0">
                  <a:pos x="205" y="272"/>
                </a:cxn>
                <a:cxn ang="0">
                  <a:pos x="192" y="324"/>
                </a:cxn>
                <a:cxn ang="0">
                  <a:pos x="12" y="324"/>
                </a:cxn>
                <a:cxn ang="0">
                  <a:pos x="12" y="34"/>
                </a:cxn>
                <a:cxn ang="0">
                  <a:pos x="11" y="20"/>
                </a:cxn>
                <a:cxn ang="0">
                  <a:pos x="7" y="9"/>
                </a:cxn>
                <a:cxn ang="0">
                  <a:pos x="0" y="3"/>
                </a:cxn>
                <a:cxn ang="0">
                  <a:pos x="1" y="0"/>
                </a:cxn>
              </a:cxnLst>
              <a:rect l="0" t="0" r="r" b="b"/>
              <a:pathLst>
                <a:path w="205" h="324">
                  <a:moveTo>
                    <a:pt x="1" y="0"/>
                  </a:moveTo>
                  <a:lnTo>
                    <a:pt x="181" y="0"/>
                  </a:lnTo>
                  <a:lnTo>
                    <a:pt x="182" y="46"/>
                  </a:lnTo>
                  <a:lnTo>
                    <a:pt x="177" y="46"/>
                  </a:lnTo>
                  <a:lnTo>
                    <a:pt x="173" y="37"/>
                  </a:lnTo>
                  <a:lnTo>
                    <a:pt x="164" y="30"/>
                  </a:lnTo>
                  <a:lnTo>
                    <a:pt x="153" y="26"/>
                  </a:lnTo>
                  <a:lnTo>
                    <a:pt x="139" y="25"/>
                  </a:lnTo>
                  <a:lnTo>
                    <a:pt x="131" y="25"/>
                  </a:lnTo>
                  <a:lnTo>
                    <a:pt x="117" y="23"/>
                  </a:lnTo>
                  <a:lnTo>
                    <a:pt x="84" y="23"/>
                  </a:lnTo>
                  <a:lnTo>
                    <a:pt x="69" y="22"/>
                  </a:lnTo>
                  <a:lnTo>
                    <a:pt x="60" y="22"/>
                  </a:lnTo>
                  <a:lnTo>
                    <a:pt x="60" y="134"/>
                  </a:lnTo>
                  <a:lnTo>
                    <a:pt x="154" y="134"/>
                  </a:lnTo>
                  <a:lnTo>
                    <a:pt x="154" y="155"/>
                  </a:lnTo>
                  <a:lnTo>
                    <a:pt x="60" y="155"/>
                  </a:lnTo>
                  <a:lnTo>
                    <a:pt x="60" y="299"/>
                  </a:lnTo>
                  <a:lnTo>
                    <a:pt x="76" y="299"/>
                  </a:lnTo>
                  <a:lnTo>
                    <a:pt x="94" y="300"/>
                  </a:lnTo>
                  <a:lnTo>
                    <a:pt x="141" y="300"/>
                  </a:lnTo>
                  <a:lnTo>
                    <a:pt x="161" y="298"/>
                  </a:lnTo>
                  <a:lnTo>
                    <a:pt x="176" y="293"/>
                  </a:lnTo>
                  <a:lnTo>
                    <a:pt x="188" y="285"/>
                  </a:lnTo>
                  <a:lnTo>
                    <a:pt x="197" y="272"/>
                  </a:lnTo>
                  <a:lnTo>
                    <a:pt x="200" y="270"/>
                  </a:lnTo>
                  <a:lnTo>
                    <a:pt x="205" y="272"/>
                  </a:lnTo>
                  <a:lnTo>
                    <a:pt x="192" y="324"/>
                  </a:lnTo>
                  <a:lnTo>
                    <a:pt x="12" y="324"/>
                  </a:lnTo>
                  <a:lnTo>
                    <a:pt x="12" y="34"/>
                  </a:lnTo>
                  <a:lnTo>
                    <a:pt x="11" y="20"/>
                  </a:lnTo>
                  <a:lnTo>
                    <a:pt x="7"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8"/>
            <p:cNvSpPr>
              <a:spLocks/>
            </p:cNvSpPr>
            <p:nvPr userDrawn="1"/>
          </p:nvSpPr>
          <p:spPr bwMode="auto">
            <a:xfrm>
              <a:off x="2981326" y="1346200"/>
              <a:ext cx="196850" cy="333375"/>
            </a:xfrm>
            <a:custGeom>
              <a:avLst/>
              <a:gdLst/>
              <a:ahLst/>
              <a:cxnLst>
                <a:cxn ang="0">
                  <a:pos x="147" y="2"/>
                </a:cxn>
                <a:cxn ang="0">
                  <a:pos x="192" y="12"/>
                </a:cxn>
                <a:cxn ang="0">
                  <a:pos x="219" y="24"/>
                </a:cxn>
                <a:cxn ang="0">
                  <a:pos x="216" y="96"/>
                </a:cxn>
                <a:cxn ang="0">
                  <a:pos x="211" y="82"/>
                </a:cxn>
                <a:cxn ang="0">
                  <a:pos x="194" y="56"/>
                </a:cxn>
                <a:cxn ang="0">
                  <a:pos x="165" y="35"/>
                </a:cxn>
                <a:cxn ang="0">
                  <a:pos x="124" y="25"/>
                </a:cxn>
                <a:cxn ang="0">
                  <a:pos x="88" y="33"/>
                </a:cxn>
                <a:cxn ang="0">
                  <a:pos x="67" y="53"/>
                </a:cxn>
                <a:cxn ang="0">
                  <a:pos x="57" y="77"/>
                </a:cxn>
                <a:cxn ang="0">
                  <a:pos x="58" y="105"/>
                </a:cxn>
                <a:cxn ang="0">
                  <a:pos x="75" y="132"/>
                </a:cxn>
                <a:cxn ang="0">
                  <a:pos x="112" y="157"/>
                </a:cxn>
                <a:cxn ang="0">
                  <a:pos x="185" y="196"/>
                </a:cxn>
                <a:cxn ang="0">
                  <a:pos x="218" y="221"/>
                </a:cxn>
                <a:cxn ang="0">
                  <a:pos x="240" y="254"/>
                </a:cxn>
                <a:cxn ang="0">
                  <a:pos x="249" y="297"/>
                </a:cxn>
                <a:cxn ang="0">
                  <a:pos x="240" y="342"/>
                </a:cxn>
                <a:cxn ang="0">
                  <a:pos x="214" y="379"/>
                </a:cxn>
                <a:cxn ang="0">
                  <a:pos x="168" y="409"/>
                </a:cxn>
                <a:cxn ang="0">
                  <a:pos x="114" y="420"/>
                </a:cxn>
                <a:cxn ang="0">
                  <a:pos x="59" y="411"/>
                </a:cxn>
                <a:cxn ang="0">
                  <a:pos x="18" y="393"/>
                </a:cxn>
                <a:cxn ang="0">
                  <a:pos x="0" y="302"/>
                </a:cxn>
                <a:cxn ang="0">
                  <a:pos x="6" y="302"/>
                </a:cxn>
                <a:cxn ang="0">
                  <a:pos x="14" y="325"/>
                </a:cxn>
                <a:cxn ang="0">
                  <a:pos x="29" y="352"/>
                </a:cxn>
                <a:cxn ang="0">
                  <a:pos x="53" y="375"/>
                </a:cxn>
                <a:cxn ang="0">
                  <a:pos x="88" y="391"/>
                </a:cxn>
                <a:cxn ang="0">
                  <a:pos x="133" y="391"/>
                </a:cxn>
                <a:cxn ang="0">
                  <a:pos x="170" y="372"/>
                </a:cxn>
                <a:cxn ang="0">
                  <a:pos x="189" y="342"/>
                </a:cxn>
                <a:cxn ang="0">
                  <a:pos x="193" y="313"/>
                </a:cxn>
                <a:cxn ang="0">
                  <a:pos x="185" y="279"/>
                </a:cxn>
                <a:cxn ang="0">
                  <a:pos x="164" y="254"/>
                </a:cxn>
                <a:cxn ang="0">
                  <a:pos x="132" y="234"/>
                </a:cxn>
                <a:cxn ang="0">
                  <a:pos x="92" y="213"/>
                </a:cxn>
                <a:cxn ang="0">
                  <a:pos x="51" y="189"/>
                </a:cxn>
                <a:cxn ang="0">
                  <a:pos x="22" y="162"/>
                </a:cxn>
                <a:cxn ang="0">
                  <a:pos x="7" y="128"/>
                </a:cxn>
                <a:cxn ang="0">
                  <a:pos x="7" y="86"/>
                </a:cxn>
                <a:cxn ang="0">
                  <a:pos x="19" y="56"/>
                </a:cxn>
                <a:cxn ang="0">
                  <a:pos x="38" y="33"/>
                </a:cxn>
                <a:cxn ang="0">
                  <a:pos x="66" y="15"/>
                </a:cxn>
                <a:cxn ang="0">
                  <a:pos x="108" y="2"/>
                </a:cxn>
              </a:cxnLst>
              <a:rect l="0" t="0" r="r" b="b"/>
              <a:pathLst>
                <a:path w="249" h="420">
                  <a:moveTo>
                    <a:pt x="131" y="0"/>
                  </a:moveTo>
                  <a:lnTo>
                    <a:pt x="147" y="2"/>
                  </a:lnTo>
                  <a:lnTo>
                    <a:pt x="168" y="5"/>
                  </a:lnTo>
                  <a:lnTo>
                    <a:pt x="192" y="12"/>
                  </a:lnTo>
                  <a:lnTo>
                    <a:pt x="217" y="24"/>
                  </a:lnTo>
                  <a:lnTo>
                    <a:pt x="219" y="24"/>
                  </a:lnTo>
                  <a:lnTo>
                    <a:pt x="222" y="96"/>
                  </a:lnTo>
                  <a:lnTo>
                    <a:pt x="216" y="96"/>
                  </a:lnTo>
                  <a:lnTo>
                    <a:pt x="216" y="93"/>
                  </a:lnTo>
                  <a:lnTo>
                    <a:pt x="211" y="82"/>
                  </a:lnTo>
                  <a:lnTo>
                    <a:pt x="204" y="69"/>
                  </a:lnTo>
                  <a:lnTo>
                    <a:pt x="194" y="56"/>
                  </a:lnTo>
                  <a:lnTo>
                    <a:pt x="181" y="44"/>
                  </a:lnTo>
                  <a:lnTo>
                    <a:pt x="165" y="35"/>
                  </a:lnTo>
                  <a:lnTo>
                    <a:pt x="146" y="27"/>
                  </a:lnTo>
                  <a:lnTo>
                    <a:pt x="124" y="25"/>
                  </a:lnTo>
                  <a:lnTo>
                    <a:pt x="105" y="27"/>
                  </a:lnTo>
                  <a:lnTo>
                    <a:pt x="88" y="33"/>
                  </a:lnTo>
                  <a:lnTo>
                    <a:pt x="77" y="42"/>
                  </a:lnTo>
                  <a:lnTo>
                    <a:pt x="67" y="53"/>
                  </a:lnTo>
                  <a:lnTo>
                    <a:pt x="60" y="65"/>
                  </a:lnTo>
                  <a:lnTo>
                    <a:pt x="57" y="77"/>
                  </a:lnTo>
                  <a:lnTo>
                    <a:pt x="55" y="89"/>
                  </a:lnTo>
                  <a:lnTo>
                    <a:pt x="58" y="105"/>
                  </a:lnTo>
                  <a:lnTo>
                    <a:pt x="64" y="119"/>
                  </a:lnTo>
                  <a:lnTo>
                    <a:pt x="75" y="132"/>
                  </a:lnTo>
                  <a:lnTo>
                    <a:pt x="91" y="144"/>
                  </a:lnTo>
                  <a:lnTo>
                    <a:pt x="112" y="157"/>
                  </a:lnTo>
                  <a:lnTo>
                    <a:pt x="147" y="175"/>
                  </a:lnTo>
                  <a:lnTo>
                    <a:pt x="185" y="196"/>
                  </a:lnTo>
                  <a:lnTo>
                    <a:pt x="203" y="208"/>
                  </a:lnTo>
                  <a:lnTo>
                    <a:pt x="218" y="221"/>
                  </a:lnTo>
                  <a:lnTo>
                    <a:pt x="230" y="236"/>
                  </a:lnTo>
                  <a:lnTo>
                    <a:pt x="240" y="254"/>
                  </a:lnTo>
                  <a:lnTo>
                    <a:pt x="246" y="274"/>
                  </a:lnTo>
                  <a:lnTo>
                    <a:pt x="249" y="297"/>
                  </a:lnTo>
                  <a:lnTo>
                    <a:pt x="246" y="321"/>
                  </a:lnTo>
                  <a:lnTo>
                    <a:pt x="240" y="342"/>
                  </a:lnTo>
                  <a:lnTo>
                    <a:pt x="230" y="361"/>
                  </a:lnTo>
                  <a:lnTo>
                    <a:pt x="214" y="379"/>
                  </a:lnTo>
                  <a:lnTo>
                    <a:pt x="193" y="396"/>
                  </a:lnTo>
                  <a:lnTo>
                    <a:pt x="168" y="409"/>
                  </a:lnTo>
                  <a:lnTo>
                    <a:pt x="143" y="418"/>
                  </a:lnTo>
                  <a:lnTo>
                    <a:pt x="114" y="420"/>
                  </a:lnTo>
                  <a:lnTo>
                    <a:pt x="85" y="416"/>
                  </a:lnTo>
                  <a:lnTo>
                    <a:pt x="59" y="411"/>
                  </a:lnTo>
                  <a:lnTo>
                    <a:pt x="37" y="402"/>
                  </a:lnTo>
                  <a:lnTo>
                    <a:pt x="18" y="393"/>
                  </a:lnTo>
                  <a:lnTo>
                    <a:pt x="2" y="385"/>
                  </a:lnTo>
                  <a:lnTo>
                    <a:pt x="0" y="302"/>
                  </a:lnTo>
                  <a:lnTo>
                    <a:pt x="6" y="301"/>
                  </a:lnTo>
                  <a:lnTo>
                    <a:pt x="6" y="302"/>
                  </a:lnTo>
                  <a:lnTo>
                    <a:pt x="9" y="313"/>
                  </a:lnTo>
                  <a:lnTo>
                    <a:pt x="14" y="325"/>
                  </a:lnTo>
                  <a:lnTo>
                    <a:pt x="21" y="337"/>
                  </a:lnTo>
                  <a:lnTo>
                    <a:pt x="29" y="352"/>
                  </a:lnTo>
                  <a:lnTo>
                    <a:pt x="40" y="363"/>
                  </a:lnTo>
                  <a:lnTo>
                    <a:pt x="53" y="375"/>
                  </a:lnTo>
                  <a:lnTo>
                    <a:pt x="70" y="385"/>
                  </a:lnTo>
                  <a:lnTo>
                    <a:pt x="88" y="391"/>
                  </a:lnTo>
                  <a:lnTo>
                    <a:pt x="111" y="393"/>
                  </a:lnTo>
                  <a:lnTo>
                    <a:pt x="133" y="391"/>
                  </a:lnTo>
                  <a:lnTo>
                    <a:pt x="153" y="383"/>
                  </a:lnTo>
                  <a:lnTo>
                    <a:pt x="170" y="372"/>
                  </a:lnTo>
                  <a:lnTo>
                    <a:pt x="180" y="358"/>
                  </a:lnTo>
                  <a:lnTo>
                    <a:pt x="189" y="342"/>
                  </a:lnTo>
                  <a:lnTo>
                    <a:pt x="192" y="327"/>
                  </a:lnTo>
                  <a:lnTo>
                    <a:pt x="193" y="313"/>
                  </a:lnTo>
                  <a:lnTo>
                    <a:pt x="191" y="294"/>
                  </a:lnTo>
                  <a:lnTo>
                    <a:pt x="185" y="279"/>
                  </a:lnTo>
                  <a:lnTo>
                    <a:pt x="177" y="266"/>
                  </a:lnTo>
                  <a:lnTo>
                    <a:pt x="164" y="254"/>
                  </a:lnTo>
                  <a:lnTo>
                    <a:pt x="150" y="244"/>
                  </a:lnTo>
                  <a:lnTo>
                    <a:pt x="132" y="234"/>
                  </a:lnTo>
                  <a:lnTo>
                    <a:pt x="112" y="224"/>
                  </a:lnTo>
                  <a:lnTo>
                    <a:pt x="92" y="213"/>
                  </a:lnTo>
                  <a:lnTo>
                    <a:pt x="70" y="201"/>
                  </a:lnTo>
                  <a:lnTo>
                    <a:pt x="51" y="189"/>
                  </a:lnTo>
                  <a:lnTo>
                    <a:pt x="35" y="177"/>
                  </a:lnTo>
                  <a:lnTo>
                    <a:pt x="22" y="162"/>
                  </a:lnTo>
                  <a:lnTo>
                    <a:pt x="13" y="147"/>
                  </a:lnTo>
                  <a:lnTo>
                    <a:pt x="7" y="128"/>
                  </a:lnTo>
                  <a:lnTo>
                    <a:pt x="6" y="106"/>
                  </a:lnTo>
                  <a:lnTo>
                    <a:pt x="7" y="86"/>
                  </a:lnTo>
                  <a:lnTo>
                    <a:pt x="13" y="70"/>
                  </a:lnTo>
                  <a:lnTo>
                    <a:pt x="19" y="56"/>
                  </a:lnTo>
                  <a:lnTo>
                    <a:pt x="28" y="44"/>
                  </a:lnTo>
                  <a:lnTo>
                    <a:pt x="38" y="33"/>
                  </a:lnTo>
                  <a:lnTo>
                    <a:pt x="47" y="25"/>
                  </a:lnTo>
                  <a:lnTo>
                    <a:pt x="66" y="15"/>
                  </a:lnTo>
                  <a:lnTo>
                    <a:pt x="86" y="7"/>
                  </a:lnTo>
                  <a:lnTo>
                    <a:pt x="108" y="2"/>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9"/>
            <p:cNvSpPr>
              <a:spLocks/>
            </p:cNvSpPr>
            <p:nvPr userDrawn="1"/>
          </p:nvSpPr>
          <p:spPr bwMode="auto">
            <a:xfrm>
              <a:off x="3598863" y="1414463"/>
              <a:ext cx="155575" cy="261938"/>
            </a:xfrm>
            <a:custGeom>
              <a:avLst/>
              <a:gdLst/>
              <a:ahLst/>
              <a:cxnLst>
                <a:cxn ang="0">
                  <a:pos x="116" y="0"/>
                </a:cxn>
                <a:cxn ang="0">
                  <a:pos x="153" y="7"/>
                </a:cxn>
                <a:cxn ang="0">
                  <a:pos x="173" y="19"/>
                </a:cxn>
                <a:cxn ang="0">
                  <a:pos x="171" y="76"/>
                </a:cxn>
                <a:cxn ang="0">
                  <a:pos x="167" y="65"/>
                </a:cxn>
                <a:cxn ang="0">
                  <a:pos x="155" y="45"/>
                </a:cxn>
                <a:cxn ang="0">
                  <a:pos x="132" y="29"/>
                </a:cxn>
                <a:cxn ang="0">
                  <a:pos x="99" y="22"/>
                </a:cxn>
                <a:cxn ang="0">
                  <a:pos x="68" y="29"/>
                </a:cxn>
                <a:cxn ang="0">
                  <a:pos x="52" y="48"/>
                </a:cxn>
                <a:cxn ang="0">
                  <a:pos x="46" y="70"/>
                </a:cxn>
                <a:cxn ang="0">
                  <a:pos x="52" y="92"/>
                </a:cxn>
                <a:cxn ang="0">
                  <a:pos x="72" y="110"/>
                </a:cxn>
                <a:cxn ang="0">
                  <a:pos x="108" y="130"/>
                </a:cxn>
                <a:cxn ang="0">
                  <a:pos x="134" y="144"/>
                </a:cxn>
                <a:cxn ang="0">
                  <a:pos x="165" y="165"/>
                </a:cxn>
                <a:cxn ang="0">
                  <a:pos x="188" y="194"/>
                </a:cxn>
                <a:cxn ang="0">
                  <a:pos x="197" y="234"/>
                </a:cxn>
                <a:cxn ang="0">
                  <a:pos x="185" y="280"/>
                </a:cxn>
                <a:cxn ang="0">
                  <a:pos x="153" y="312"/>
                </a:cxn>
                <a:cxn ang="0">
                  <a:pos x="112" y="328"/>
                </a:cxn>
                <a:cxn ang="0">
                  <a:pos x="67" y="328"/>
                </a:cxn>
                <a:cxn ang="0">
                  <a:pos x="29" y="316"/>
                </a:cxn>
                <a:cxn ang="0">
                  <a:pos x="2" y="302"/>
                </a:cxn>
                <a:cxn ang="0">
                  <a:pos x="4" y="236"/>
                </a:cxn>
                <a:cxn ang="0">
                  <a:pos x="9" y="250"/>
                </a:cxn>
                <a:cxn ang="0">
                  <a:pos x="23" y="275"/>
                </a:cxn>
                <a:cxn ang="0">
                  <a:pos x="49" y="296"/>
                </a:cxn>
                <a:cxn ang="0">
                  <a:pos x="87" y="307"/>
                </a:cxn>
                <a:cxn ang="0">
                  <a:pos x="121" y="299"/>
                </a:cxn>
                <a:cxn ang="0">
                  <a:pos x="144" y="276"/>
                </a:cxn>
                <a:cxn ang="0">
                  <a:pos x="151" y="254"/>
                </a:cxn>
                <a:cxn ang="0">
                  <a:pos x="148" y="230"/>
                </a:cxn>
                <a:cxn ang="0">
                  <a:pos x="134" y="207"/>
                </a:cxn>
                <a:cxn ang="0">
                  <a:pos x="108" y="189"/>
                </a:cxn>
                <a:cxn ang="0">
                  <a:pos x="75" y="171"/>
                </a:cxn>
                <a:cxn ang="0">
                  <a:pos x="36" y="149"/>
                </a:cxn>
                <a:cxn ang="0">
                  <a:pos x="13" y="121"/>
                </a:cxn>
                <a:cxn ang="0">
                  <a:pos x="4" y="83"/>
                </a:cxn>
                <a:cxn ang="0">
                  <a:pos x="15" y="43"/>
                </a:cxn>
                <a:cxn ang="0">
                  <a:pos x="45" y="15"/>
                </a:cxn>
                <a:cxn ang="0">
                  <a:pos x="82" y="2"/>
                </a:cxn>
              </a:cxnLst>
              <a:rect l="0" t="0" r="r" b="b"/>
              <a:pathLst>
                <a:path w="197" h="330">
                  <a:moveTo>
                    <a:pt x="103" y="0"/>
                  </a:moveTo>
                  <a:lnTo>
                    <a:pt x="116" y="0"/>
                  </a:lnTo>
                  <a:lnTo>
                    <a:pt x="134" y="3"/>
                  </a:lnTo>
                  <a:lnTo>
                    <a:pt x="153" y="7"/>
                  </a:lnTo>
                  <a:lnTo>
                    <a:pt x="172" y="17"/>
                  </a:lnTo>
                  <a:lnTo>
                    <a:pt x="173" y="19"/>
                  </a:lnTo>
                  <a:lnTo>
                    <a:pt x="177" y="75"/>
                  </a:lnTo>
                  <a:lnTo>
                    <a:pt x="171" y="76"/>
                  </a:lnTo>
                  <a:lnTo>
                    <a:pt x="171" y="74"/>
                  </a:lnTo>
                  <a:lnTo>
                    <a:pt x="167" y="65"/>
                  </a:lnTo>
                  <a:lnTo>
                    <a:pt x="162" y="56"/>
                  </a:lnTo>
                  <a:lnTo>
                    <a:pt x="155" y="45"/>
                  </a:lnTo>
                  <a:lnTo>
                    <a:pt x="145" y="37"/>
                  </a:lnTo>
                  <a:lnTo>
                    <a:pt x="132" y="29"/>
                  </a:lnTo>
                  <a:lnTo>
                    <a:pt x="116" y="24"/>
                  </a:lnTo>
                  <a:lnTo>
                    <a:pt x="99" y="22"/>
                  </a:lnTo>
                  <a:lnTo>
                    <a:pt x="82" y="23"/>
                  </a:lnTo>
                  <a:lnTo>
                    <a:pt x="68" y="29"/>
                  </a:lnTo>
                  <a:lnTo>
                    <a:pt x="59" y="37"/>
                  </a:lnTo>
                  <a:lnTo>
                    <a:pt x="52" y="48"/>
                  </a:lnTo>
                  <a:lnTo>
                    <a:pt x="47" y="59"/>
                  </a:lnTo>
                  <a:lnTo>
                    <a:pt x="46" y="70"/>
                  </a:lnTo>
                  <a:lnTo>
                    <a:pt x="47" y="82"/>
                  </a:lnTo>
                  <a:lnTo>
                    <a:pt x="52" y="92"/>
                  </a:lnTo>
                  <a:lnTo>
                    <a:pt x="60" y="102"/>
                  </a:lnTo>
                  <a:lnTo>
                    <a:pt x="72" y="110"/>
                  </a:lnTo>
                  <a:lnTo>
                    <a:pt x="87" y="119"/>
                  </a:lnTo>
                  <a:lnTo>
                    <a:pt x="108" y="130"/>
                  </a:lnTo>
                  <a:lnTo>
                    <a:pt x="116" y="135"/>
                  </a:lnTo>
                  <a:lnTo>
                    <a:pt x="134" y="144"/>
                  </a:lnTo>
                  <a:lnTo>
                    <a:pt x="151" y="155"/>
                  </a:lnTo>
                  <a:lnTo>
                    <a:pt x="165" y="165"/>
                  </a:lnTo>
                  <a:lnTo>
                    <a:pt x="178" y="178"/>
                  </a:lnTo>
                  <a:lnTo>
                    <a:pt x="188" y="194"/>
                  </a:lnTo>
                  <a:lnTo>
                    <a:pt x="194" y="213"/>
                  </a:lnTo>
                  <a:lnTo>
                    <a:pt x="197" y="234"/>
                  </a:lnTo>
                  <a:lnTo>
                    <a:pt x="193" y="257"/>
                  </a:lnTo>
                  <a:lnTo>
                    <a:pt x="185" y="280"/>
                  </a:lnTo>
                  <a:lnTo>
                    <a:pt x="171" y="299"/>
                  </a:lnTo>
                  <a:lnTo>
                    <a:pt x="153" y="312"/>
                  </a:lnTo>
                  <a:lnTo>
                    <a:pt x="133" y="322"/>
                  </a:lnTo>
                  <a:lnTo>
                    <a:pt x="112" y="328"/>
                  </a:lnTo>
                  <a:lnTo>
                    <a:pt x="91" y="330"/>
                  </a:lnTo>
                  <a:lnTo>
                    <a:pt x="67" y="328"/>
                  </a:lnTo>
                  <a:lnTo>
                    <a:pt x="47" y="323"/>
                  </a:lnTo>
                  <a:lnTo>
                    <a:pt x="29" y="316"/>
                  </a:lnTo>
                  <a:lnTo>
                    <a:pt x="3" y="303"/>
                  </a:lnTo>
                  <a:lnTo>
                    <a:pt x="2" y="302"/>
                  </a:lnTo>
                  <a:lnTo>
                    <a:pt x="0" y="236"/>
                  </a:lnTo>
                  <a:lnTo>
                    <a:pt x="4" y="236"/>
                  </a:lnTo>
                  <a:lnTo>
                    <a:pt x="4" y="239"/>
                  </a:lnTo>
                  <a:lnTo>
                    <a:pt x="9" y="250"/>
                  </a:lnTo>
                  <a:lnTo>
                    <a:pt x="15" y="262"/>
                  </a:lnTo>
                  <a:lnTo>
                    <a:pt x="23" y="275"/>
                  </a:lnTo>
                  <a:lnTo>
                    <a:pt x="35" y="287"/>
                  </a:lnTo>
                  <a:lnTo>
                    <a:pt x="49" y="296"/>
                  </a:lnTo>
                  <a:lnTo>
                    <a:pt x="66" y="303"/>
                  </a:lnTo>
                  <a:lnTo>
                    <a:pt x="87" y="307"/>
                  </a:lnTo>
                  <a:lnTo>
                    <a:pt x="106" y="305"/>
                  </a:lnTo>
                  <a:lnTo>
                    <a:pt x="121" y="299"/>
                  </a:lnTo>
                  <a:lnTo>
                    <a:pt x="134" y="289"/>
                  </a:lnTo>
                  <a:lnTo>
                    <a:pt x="144" y="276"/>
                  </a:lnTo>
                  <a:lnTo>
                    <a:pt x="148" y="264"/>
                  </a:lnTo>
                  <a:lnTo>
                    <a:pt x="151" y="254"/>
                  </a:lnTo>
                  <a:lnTo>
                    <a:pt x="151" y="247"/>
                  </a:lnTo>
                  <a:lnTo>
                    <a:pt x="148" y="230"/>
                  </a:lnTo>
                  <a:lnTo>
                    <a:pt x="144" y="217"/>
                  </a:lnTo>
                  <a:lnTo>
                    <a:pt x="134" y="207"/>
                  </a:lnTo>
                  <a:lnTo>
                    <a:pt x="122" y="198"/>
                  </a:lnTo>
                  <a:lnTo>
                    <a:pt x="108" y="189"/>
                  </a:lnTo>
                  <a:lnTo>
                    <a:pt x="91" y="181"/>
                  </a:lnTo>
                  <a:lnTo>
                    <a:pt x="75" y="171"/>
                  </a:lnTo>
                  <a:lnTo>
                    <a:pt x="54" y="161"/>
                  </a:lnTo>
                  <a:lnTo>
                    <a:pt x="36" y="149"/>
                  </a:lnTo>
                  <a:lnTo>
                    <a:pt x="22" y="136"/>
                  </a:lnTo>
                  <a:lnTo>
                    <a:pt x="13" y="121"/>
                  </a:lnTo>
                  <a:lnTo>
                    <a:pt x="6" y="103"/>
                  </a:lnTo>
                  <a:lnTo>
                    <a:pt x="4" y="83"/>
                  </a:lnTo>
                  <a:lnTo>
                    <a:pt x="8" y="62"/>
                  </a:lnTo>
                  <a:lnTo>
                    <a:pt x="15" y="43"/>
                  </a:lnTo>
                  <a:lnTo>
                    <a:pt x="28" y="28"/>
                  </a:lnTo>
                  <a:lnTo>
                    <a:pt x="45" y="15"/>
                  </a:lnTo>
                  <a:lnTo>
                    <a:pt x="62" y="6"/>
                  </a:lnTo>
                  <a:lnTo>
                    <a:pt x="82" y="2"/>
                  </a:lnTo>
                  <a:lnTo>
                    <a:pt x="10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0"/>
            <p:cNvSpPr>
              <a:spLocks/>
            </p:cNvSpPr>
            <p:nvPr userDrawn="1"/>
          </p:nvSpPr>
          <p:spPr bwMode="auto">
            <a:xfrm>
              <a:off x="3795713" y="1414463"/>
              <a:ext cx="157163" cy="261938"/>
            </a:xfrm>
            <a:custGeom>
              <a:avLst/>
              <a:gdLst/>
              <a:ahLst/>
              <a:cxnLst>
                <a:cxn ang="0">
                  <a:pos x="117" y="0"/>
                </a:cxn>
                <a:cxn ang="0">
                  <a:pos x="154" y="7"/>
                </a:cxn>
                <a:cxn ang="0">
                  <a:pos x="174" y="19"/>
                </a:cxn>
                <a:cxn ang="0">
                  <a:pos x="171" y="76"/>
                </a:cxn>
                <a:cxn ang="0">
                  <a:pos x="168" y="65"/>
                </a:cxn>
                <a:cxn ang="0">
                  <a:pos x="156" y="45"/>
                </a:cxn>
                <a:cxn ang="0">
                  <a:pos x="134" y="29"/>
                </a:cxn>
                <a:cxn ang="0">
                  <a:pos x="99" y="22"/>
                </a:cxn>
                <a:cxn ang="0">
                  <a:pos x="69" y="29"/>
                </a:cxn>
                <a:cxn ang="0">
                  <a:pos x="51" y="48"/>
                </a:cxn>
                <a:cxn ang="0">
                  <a:pos x="46" y="70"/>
                </a:cxn>
                <a:cxn ang="0">
                  <a:pos x="52" y="92"/>
                </a:cxn>
                <a:cxn ang="0">
                  <a:pos x="72" y="110"/>
                </a:cxn>
                <a:cxn ang="0">
                  <a:pos x="110" y="130"/>
                </a:cxn>
                <a:cxn ang="0">
                  <a:pos x="135" y="144"/>
                </a:cxn>
                <a:cxn ang="0">
                  <a:pos x="167" y="165"/>
                </a:cxn>
                <a:cxn ang="0">
                  <a:pos x="189" y="194"/>
                </a:cxn>
                <a:cxn ang="0">
                  <a:pos x="198" y="234"/>
                </a:cxn>
                <a:cxn ang="0">
                  <a:pos x="191" y="269"/>
                </a:cxn>
                <a:cxn ang="0">
                  <a:pos x="170" y="299"/>
                </a:cxn>
                <a:cxn ang="0">
                  <a:pos x="135" y="322"/>
                </a:cxn>
                <a:cxn ang="0">
                  <a:pos x="92" y="330"/>
                </a:cxn>
                <a:cxn ang="0">
                  <a:pos x="48" y="323"/>
                </a:cxn>
                <a:cxn ang="0">
                  <a:pos x="15" y="309"/>
                </a:cxn>
                <a:cxn ang="0">
                  <a:pos x="3" y="302"/>
                </a:cxn>
                <a:cxn ang="0">
                  <a:pos x="6" y="236"/>
                </a:cxn>
                <a:cxn ang="0">
                  <a:pos x="10" y="250"/>
                </a:cxn>
                <a:cxn ang="0">
                  <a:pos x="24" y="275"/>
                </a:cxn>
                <a:cxn ang="0">
                  <a:pos x="49" y="296"/>
                </a:cxn>
                <a:cxn ang="0">
                  <a:pos x="89" y="307"/>
                </a:cxn>
                <a:cxn ang="0">
                  <a:pos x="122" y="299"/>
                </a:cxn>
                <a:cxn ang="0">
                  <a:pos x="144" y="276"/>
                </a:cxn>
                <a:cxn ang="0">
                  <a:pos x="152" y="254"/>
                </a:cxn>
                <a:cxn ang="0">
                  <a:pos x="150" y="230"/>
                </a:cxn>
                <a:cxn ang="0">
                  <a:pos x="136" y="207"/>
                </a:cxn>
                <a:cxn ang="0">
                  <a:pos x="110" y="189"/>
                </a:cxn>
                <a:cxn ang="0">
                  <a:pos x="75" y="171"/>
                </a:cxn>
                <a:cxn ang="0">
                  <a:pos x="38" y="149"/>
                </a:cxn>
                <a:cxn ang="0">
                  <a:pos x="13" y="121"/>
                </a:cxn>
                <a:cxn ang="0">
                  <a:pos x="5" y="83"/>
                </a:cxn>
                <a:cxn ang="0">
                  <a:pos x="17" y="43"/>
                </a:cxn>
                <a:cxn ang="0">
                  <a:pos x="45" y="15"/>
                </a:cxn>
                <a:cxn ang="0">
                  <a:pos x="84" y="2"/>
                </a:cxn>
              </a:cxnLst>
              <a:rect l="0" t="0" r="r" b="b"/>
              <a:pathLst>
                <a:path w="198" h="330">
                  <a:moveTo>
                    <a:pt x="105" y="0"/>
                  </a:moveTo>
                  <a:lnTo>
                    <a:pt x="117" y="0"/>
                  </a:lnTo>
                  <a:lnTo>
                    <a:pt x="135" y="3"/>
                  </a:lnTo>
                  <a:lnTo>
                    <a:pt x="154" y="7"/>
                  </a:lnTo>
                  <a:lnTo>
                    <a:pt x="174" y="17"/>
                  </a:lnTo>
                  <a:lnTo>
                    <a:pt x="174" y="19"/>
                  </a:lnTo>
                  <a:lnTo>
                    <a:pt x="176" y="75"/>
                  </a:lnTo>
                  <a:lnTo>
                    <a:pt x="171" y="76"/>
                  </a:lnTo>
                  <a:lnTo>
                    <a:pt x="170" y="74"/>
                  </a:lnTo>
                  <a:lnTo>
                    <a:pt x="168" y="65"/>
                  </a:lnTo>
                  <a:lnTo>
                    <a:pt x="163" y="56"/>
                  </a:lnTo>
                  <a:lnTo>
                    <a:pt x="156" y="45"/>
                  </a:lnTo>
                  <a:lnTo>
                    <a:pt x="145" y="37"/>
                  </a:lnTo>
                  <a:lnTo>
                    <a:pt x="134" y="29"/>
                  </a:lnTo>
                  <a:lnTo>
                    <a:pt x="118" y="24"/>
                  </a:lnTo>
                  <a:lnTo>
                    <a:pt x="99" y="22"/>
                  </a:lnTo>
                  <a:lnTo>
                    <a:pt x="82" y="23"/>
                  </a:lnTo>
                  <a:lnTo>
                    <a:pt x="69" y="29"/>
                  </a:lnTo>
                  <a:lnTo>
                    <a:pt x="58" y="37"/>
                  </a:lnTo>
                  <a:lnTo>
                    <a:pt x="51" y="48"/>
                  </a:lnTo>
                  <a:lnTo>
                    <a:pt x="48" y="59"/>
                  </a:lnTo>
                  <a:lnTo>
                    <a:pt x="46" y="70"/>
                  </a:lnTo>
                  <a:lnTo>
                    <a:pt x="48" y="82"/>
                  </a:lnTo>
                  <a:lnTo>
                    <a:pt x="52" y="92"/>
                  </a:lnTo>
                  <a:lnTo>
                    <a:pt x="60" y="102"/>
                  </a:lnTo>
                  <a:lnTo>
                    <a:pt x="72" y="110"/>
                  </a:lnTo>
                  <a:lnTo>
                    <a:pt x="89" y="119"/>
                  </a:lnTo>
                  <a:lnTo>
                    <a:pt x="110" y="130"/>
                  </a:lnTo>
                  <a:lnTo>
                    <a:pt x="117" y="135"/>
                  </a:lnTo>
                  <a:lnTo>
                    <a:pt x="135" y="144"/>
                  </a:lnTo>
                  <a:lnTo>
                    <a:pt x="151" y="155"/>
                  </a:lnTo>
                  <a:lnTo>
                    <a:pt x="167" y="165"/>
                  </a:lnTo>
                  <a:lnTo>
                    <a:pt x="179" y="178"/>
                  </a:lnTo>
                  <a:lnTo>
                    <a:pt x="189" y="194"/>
                  </a:lnTo>
                  <a:lnTo>
                    <a:pt x="196" y="213"/>
                  </a:lnTo>
                  <a:lnTo>
                    <a:pt x="198" y="234"/>
                  </a:lnTo>
                  <a:lnTo>
                    <a:pt x="197" y="251"/>
                  </a:lnTo>
                  <a:lnTo>
                    <a:pt x="191" y="269"/>
                  </a:lnTo>
                  <a:lnTo>
                    <a:pt x="183" y="284"/>
                  </a:lnTo>
                  <a:lnTo>
                    <a:pt x="170" y="299"/>
                  </a:lnTo>
                  <a:lnTo>
                    <a:pt x="154" y="312"/>
                  </a:lnTo>
                  <a:lnTo>
                    <a:pt x="135" y="322"/>
                  </a:lnTo>
                  <a:lnTo>
                    <a:pt x="113" y="328"/>
                  </a:lnTo>
                  <a:lnTo>
                    <a:pt x="92" y="330"/>
                  </a:lnTo>
                  <a:lnTo>
                    <a:pt x="69" y="328"/>
                  </a:lnTo>
                  <a:lnTo>
                    <a:pt x="48" y="323"/>
                  </a:lnTo>
                  <a:lnTo>
                    <a:pt x="30" y="316"/>
                  </a:lnTo>
                  <a:lnTo>
                    <a:pt x="15" y="309"/>
                  </a:lnTo>
                  <a:lnTo>
                    <a:pt x="3" y="303"/>
                  </a:lnTo>
                  <a:lnTo>
                    <a:pt x="3" y="302"/>
                  </a:lnTo>
                  <a:lnTo>
                    <a:pt x="0" y="236"/>
                  </a:lnTo>
                  <a:lnTo>
                    <a:pt x="6" y="236"/>
                  </a:lnTo>
                  <a:lnTo>
                    <a:pt x="6" y="239"/>
                  </a:lnTo>
                  <a:lnTo>
                    <a:pt x="10" y="250"/>
                  </a:lnTo>
                  <a:lnTo>
                    <a:pt x="16" y="262"/>
                  </a:lnTo>
                  <a:lnTo>
                    <a:pt x="24" y="275"/>
                  </a:lnTo>
                  <a:lnTo>
                    <a:pt x="35" y="287"/>
                  </a:lnTo>
                  <a:lnTo>
                    <a:pt x="49" y="296"/>
                  </a:lnTo>
                  <a:lnTo>
                    <a:pt x="68" y="303"/>
                  </a:lnTo>
                  <a:lnTo>
                    <a:pt x="89" y="307"/>
                  </a:lnTo>
                  <a:lnTo>
                    <a:pt x="106" y="305"/>
                  </a:lnTo>
                  <a:lnTo>
                    <a:pt x="122" y="299"/>
                  </a:lnTo>
                  <a:lnTo>
                    <a:pt x="135" y="289"/>
                  </a:lnTo>
                  <a:lnTo>
                    <a:pt x="144" y="276"/>
                  </a:lnTo>
                  <a:lnTo>
                    <a:pt x="150" y="264"/>
                  </a:lnTo>
                  <a:lnTo>
                    <a:pt x="152" y="254"/>
                  </a:lnTo>
                  <a:lnTo>
                    <a:pt x="152" y="247"/>
                  </a:lnTo>
                  <a:lnTo>
                    <a:pt x="150" y="230"/>
                  </a:lnTo>
                  <a:lnTo>
                    <a:pt x="145" y="217"/>
                  </a:lnTo>
                  <a:lnTo>
                    <a:pt x="136" y="207"/>
                  </a:lnTo>
                  <a:lnTo>
                    <a:pt x="124" y="198"/>
                  </a:lnTo>
                  <a:lnTo>
                    <a:pt x="110" y="189"/>
                  </a:lnTo>
                  <a:lnTo>
                    <a:pt x="92" y="181"/>
                  </a:lnTo>
                  <a:lnTo>
                    <a:pt x="75" y="171"/>
                  </a:lnTo>
                  <a:lnTo>
                    <a:pt x="55" y="161"/>
                  </a:lnTo>
                  <a:lnTo>
                    <a:pt x="38" y="149"/>
                  </a:lnTo>
                  <a:lnTo>
                    <a:pt x="24" y="136"/>
                  </a:lnTo>
                  <a:lnTo>
                    <a:pt x="13" y="121"/>
                  </a:lnTo>
                  <a:lnTo>
                    <a:pt x="7" y="103"/>
                  </a:lnTo>
                  <a:lnTo>
                    <a:pt x="5" y="83"/>
                  </a:lnTo>
                  <a:lnTo>
                    <a:pt x="9" y="62"/>
                  </a:lnTo>
                  <a:lnTo>
                    <a:pt x="17" y="43"/>
                  </a:lnTo>
                  <a:lnTo>
                    <a:pt x="30" y="28"/>
                  </a:lnTo>
                  <a:lnTo>
                    <a:pt x="45" y="15"/>
                  </a:lnTo>
                  <a:lnTo>
                    <a:pt x="64" y="6"/>
                  </a:lnTo>
                  <a:lnTo>
                    <a:pt x="84" y="2"/>
                  </a:lnTo>
                  <a:lnTo>
                    <a:pt x="10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1"/>
            <p:cNvSpPr>
              <a:spLocks/>
            </p:cNvSpPr>
            <p:nvPr userDrawn="1"/>
          </p:nvSpPr>
          <p:spPr bwMode="auto">
            <a:xfrm>
              <a:off x="3221038" y="1416050"/>
              <a:ext cx="196850" cy="261938"/>
            </a:xfrm>
            <a:custGeom>
              <a:avLst/>
              <a:gdLst/>
              <a:ahLst/>
              <a:cxnLst>
                <a:cxn ang="0">
                  <a:pos x="246" y="0"/>
                </a:cxn>
                <a:cxn ang="0">
                  <a:pos x="246" y="222"/>
                </a:cxn>
                <a:cxn ang="0">
                  <a:pos x="244" y="247"/>
                </a:cxn>
                <a:cxn ang="0">
                  <a:pos x="239" y="268"/>
                </a:cxn>
                <a:cxn ang="0">
                  <a:pos x="231" y="285"/>
                </a:cxn>
                <a:cxn ang="0">
                  <a:pos x="220" y="299"/>
                </a:cxn>
                <a:cxn ang="0">
                  <a:pos x="207" y="310"/>
                </a:cxn>
                <a:cxn ang="0">
                  <a:pos x="194" y="317"/>
                </a:cxn>
                <a:cxn ang="0">
                  <a:pos x="181" y="323"/>
                </a:cxn>
                <a:cxn ang="0">
                  <a:pos x="167" y="326"/>
                </a:cxn>
                <a:cxn ang="0">
                  <a:pos x="155" y="328"/>
                </a:cxn>
                <a:cxn ang="0">
                  <a:pos x="145" y="330"/>
                </a:cxn>
                <a:cxn ang="0">
                  <a:pos x="123" y="330"/>
                </a:cxn>
                <a:cxn ang="0">
                  <a:pos x="107" y="328"/>
                </a:cxn>
                <a:cxn ang="0">
                  <a:pos x="77" y="321"/>
                </a:cxn>
                <a:cxn ang="0">
                  <a:pos x="62" y="314"/>
                </a:cxn>
                <a:cxn ang="0">
                  <a:pos x="48" y="306"/>
                </a:cxn>
                <a:cxn ang="0">
                  <a:pos x="36" y="294"/>
                </a:cxn>
                <a:cxn ang="0">
                  <a:pos x="27" y="279"/>
                </a:cxn>
                <a:cxn ang="0">
                  <a:pos x="20" y="260"/>
                </a:cxn>
                <a:cxn ang="0">
                  <a:pos x="14" y="238"/>
                </a:cxn>
                <a:cxn ang="0">
                  <a:pos x="13" y="211"/>
                </a:cxn>
                <a:cxn ang="0">
                  <a:pos x="13" y="35"/>
                </a:cxn>
                <a:cxn ang="0">
                  <a:pos x="12" y="22"/>
                </a:cxn>
                <a:cxn ang="0">
                  <a:pos x="8" y="13"/>
                </a:cxn>
                <a:cxn ang="0">
                  <a:pos x="0" y="4"/>
                </a:cxn>
                <a:cxn ang="0">
                  <a:pos x="0" y="1"/>
                </a:cxn>
                <a:cxn ang="0">
                  <a:pos x="64" y="1"/>
                </a:cxn>
                <a:cxn ang="0">
                  <a:pos x="62" y="211"/>
                </a:cxn>
                <a:cxn ang="0">
                  <a:pos x="64" y="231"/>
                </a:cxn>
                <a:cxn ang="0">
                  <a:pos x="66" y="248"/>
                </a:cxn>
                <a:cxn ang="0">
                  <a:pos x="71" y="265"/>
                </a:cxn>
                <a:cxn ang="0">
                  <a:pos x="78" y="279"/>
                </a:cxn>
                <a:cxn ang="0">
                  <a:pos x="87" y="290"/>
                </a:cxn>
                <a:cxn ang="0">
                  <a:pos x="100" y="298"/>
                </a:cxn>
                <a:cxn ang="0">
                  <a:pos x="118" y="303"/>
                </a:cxn>
                <a:cxn ang="0">
                  <a:pos x="139" y="305"/>
                </a:cxn>
                <a:cxn ang="0">
                  <a:pos x="161" y="303"/>
                </a:cxn>
                <a:cxn ang="0">
                  <a:pos x="179" y="297"/>
                </a:cxn>
                <a:cxn ang="0">
                  <a:pos x="193" y="288"/>
                </a:cxn>
                <a:cxn ang="0">
                  <a:pos x="204" y="277"/>
                </a:cxn>
                <a:cxn ang="0">
                  <a:pos x="211" y="264"/>
                </a:cxn>
                <a:cxn ang="0">
                  <a:pos x="216" y="249"/>
                </a:cxn>
                <a:cxn ang="0">
                  <a:pos x="218" y="235"/>
                </a:cxn>
                <a:cxn ang="0">
                  <a:pos x="219" y="220"/>
                </a:cxn>
                <a:cxn ang="0">
                  <a:pos x="219" y="33"/>
                </a:cxn>
                <a:cxn ang="0">
                  <a:pos x="218" y="20"/>
                </a:cxn>
                <a:cxn ang="0">
                  <a:pos x="216" y="11"/>
                </a:cxn>
                <a:cxn ang="0">
                  <a:pos x="212" y="7"/>
                </a:cxn>
                <a:cxn ang="0">
                  <a:pos x="209" y="4"/>
                </a:cxn>
                <a:cxn ang="0">
                  <a:pos x="209" y="1"/>
                </a:cxn>
                <a:cxn ang="0">
                  <a:pos x="246" y="0"/>
                </a:cxn>
              </a:cxnLst>
              <a:rect l="0" t="0" r="r" b="b"/>
              <a:pathLst>
                <a:path w="246" h="330">
                  <a:moveTo>
                    <a:pt x="246" y="0"/>
                  </a:moveTo>
                  <a:lnTo>
                    <a:pt x="246" y="222"/>
                  </a:lnTo>
                  <a:lnTo>
                    <a:pt x="244" y="247"/>
                  </a:lnTo>
                  <a:lnTo>
                    <a:pt x="239" y="268"/>
                  </a:lnTo>
                  <a:lnTo>
                    <a:pt x="231" y="285"/>
                  </a:lnTo>
                  <a:lnTo>
                    <a:pt x="220" y="299"/>
                  </a:lnTo>
                  <a:lnTo>
                    <a:pt x="207" y="310"/>
                  </a:lnTo>
                  <a:lnTo>
                    <a:pt x="194" y="317"/>
                  </a:lnTo>
                  <a:lnTo>
                    <a:pt x="181" y="323"/>
                  </a:lnTo>
                  <a:lnTo>
                    <a:pt x="167" y="326"/>
                  </a:lnTo>
                  <a:lnTo>
                    <a:pt x="155" y="328"/>
                  </a:lnTo>
                  <a:lnTo>
                    <a:pt x="145" y="330"/>
                  </a:lnTo>
                  <a:lnTo>
                    <a:pt x="123" y="330"/>
                  </a:lnTo>
                  <a:lnTo>
                    <a:pt x="107" y="328"/>
                  </a:lnTo>
                  <a:lnTo>
                    <a:pt x="77" y="321"/>
                  </a:lnTo>
                  <a:lnTo>
                    <a:pt x="62" y="314"/>
                  </a:lnTo>
                  <a:lnTo>
                    <a:pt x="48" y="306"/>
                  </a:lnTo>
                  <a:lnTo>
                    <a:pt x="36" y="294"/>
                  </a:lnTo>
                  <a:lnTo>
                    <a:pt x="27" y="279"/>
                  </a:lnTo>
                  <a:lnTo>
                    <a:pt x="20" y="260"/>
                  </a:lnTo>
                  <a:lnTo>
                    <a:pt x="14" y="238"/>
                  </a:lnTo>
                  <a:lnTo>
                    <a:pt x="13" y="211"/>
                  </a:lnTo>
                  <a:lnTo>
                    <a:pt x="13" y="35"/>
                  </a:lnTo>
                  <a:lnTo>
                    <a:pt x="12" y="22"/>
                  </a:lnTo>
                  <a:lnTo>
                    <a:pt x="8" y="13"/>
                  </a:lnTo>
                  <a:lnTo>
                    <a:pt x="0" y="4"/>
                  </a:lnTo>
                  <a:lnTo>
                    <a:pt x="0" y="1"/>
                  </a:lnTo>
                  <a:lnTo>
                    <a:pt x="64" y="1"/>
                  </a:lnTo>
                  <a:lnTo>
                    <a:pt x="62" y="211"/>
                  </a:lnTo>
                  <a:lnTo>
                    <a:pt x="64" y="231"/>
                  </a:lnTo>
                  <a:lnTo>
                    <a:pt x="66" y="248"/>
                  </a:lnTo>
                  <a:lnTo>
                    <a:pt x="71" y="265"/>
                  </a:lnTo>
                  <a:lnTo>
                    <a:pt x="78" y="279"/>
                  </a:lnTo>
                  <a:lnTo>
                    <a:pt x="87" y="290"/>
                  </a:lnTo>
                  <a:lnTo>
                    <a:pt x="100" y="298"/>
                  </a:lnTo>
                  <a:lnTo>
                    <a:pt x="118" y="303"/>
                  </a:lnTo>
                  <a:lnTo>
                    <a:pt x="139" y="305"/>
                  </a:lnTo>
                  <a:lnTo>
                    <a:pt x="161" y="303"/>
                  </a:lnTo>
                  <a:lnTo>
                    <a:pt x="179" y="297"/>
                  </a:lnTo>
                  <a:lnTo>
                    <a:pt x="193" y="288"/>
                  </a:lnTo>
                  <a:lnTo>
                    <a:pt x="204" y="277"/>
                  </a:lnTo>
                  <a:lnTo>
                    <a:pt x="211" y="264"/>
                  </a:lnTo>
                  <a:lnTo>
                    <a:pt x="216" y="249"/>
                  </a:lnTo>
                  <a:lnTo>
                    <a:pt x="218" y="235"/>
                  </a:lnTo>
                  <a:lnTo>
                    <a:pt x="219" y="220"/>
                  </a:lnTo>
                  <a:lnTo>
                    <a:pt x="219" y="33"/>
                  </a:lnTo>
                  <a:lnTo>
                    <a:pt x="218" y="20"/>
                  </a:lnTo>
                  <a:lnTo>
                    <a:pt x="216" y="11"/>
                  </a:lnTo>
                  <a:lnTo>
                    <a:pt x="212" y="7"/>
                  </a:lnTo>
                  <a:lnTo>
                    <a:pt x="209" y="4"/>
                  </a:lnTo>
                  <a:lnTo>
                    <a:pt x="209" y="1"/>
                  </a:lnTo>
                  <a:lnTo>
                    <a:pt x="24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 name="Line 10"/>
          <p:cNvSpPr>
            <a:spLocks noChangeShapeType="1"/>
          </p:cNvSpPr>
          <p:nvPr userDrawn="1"/>
        </p:nvSpPr>
        <p:spPr bwMode="auto">
          <a:xfrm flipV="1">
            <a:off x="2570948" y="405887"/>
            <a:ext cx="0" cy="319087"/>
          </a:xfrm>
          <a:prstGeom prst="line">
            <a:avLst/>
          </a:prstGeom>
          <a:noFill/>
          <a:ln w="3175">
            <a:solidFill>
              <a:srgbClr val="FFFFFF"/>
            </a:solidFill>
            <a:round/>
            <a:headEnd/>
            <a:tailEnd/>
          </a:ln>
          <a:effectLst/>
        </p:spPr>
        <p:txBody>
          <a:bodyPr/>
          <a:lstStyle/>
          <a:p>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Intro, 1 Col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560388" y="1700213"/>
            <a:ext cx="8760883" cy="547687"/>
          </a:xfrm>
        </p:spPr>
        <p:txBody>
          <a:bodyPr/>
          <a:lstStyle>
            <a:lvl1pPr marL="0" marR="0" indent="0" algn="l" defTabSz="914400" rtl="0" eaLnBrk="1" fontAlgn="base" latinLnBrk="0" hangingPunct="1">
              <a:lnSpc>
                <a:spcPct val="100000"/>
              </a:lnSpc>
              <a:spcBef>
                <a:spcPts val="300"/>
              </a:spcBef>
              <a:spcAft>
                <a:spcPts val="600"/>
              </a:spcAft>
              <a:buClrTx/>
              <a:buSzTx/>
              <a:buFontTx/>
              <a:buNone/>
              <a:tabLst/>
              <a:defRPr lang="en-US" sz="1700" b="0" baseline="0" dirty="0" smtClean="0">
                <a:solidFill>
                  <a:srgbClr val="6E7A5C"/>
                </a:solidFill>
                <a:latin typeface="+mn-lt"/>
                <a:ea typeface="+mn-ea"/>
                <a:cs typeface="+mn-cs"/>
              </a:defRPr>
            </a:lvl1pPr>
            <a:lvl2pPr marL="0" indent="0">
              <a:spcBef>
                <a:spcPts val="200"/>
              </a:spcBef>
              <a:spcAft>
                <a:spcPts val="300"/>
              </a:spcAft>
              <a:buNone/>
              <a:defRPr sz="1400"/>
            </a:lvl2pPr>
            <a:lvl3pPr marL="0" indent="0">
              <a:spcBef>
                <a:spcPts val="200"/>
              </a:spcBef>
              <a:spcAft>
                <a:spcPts val="300"/>
              </a:spcAft>
              <a:buNone/>
              <a:tabLst/>
              <a:defRPr/>
            </a:lvl3pPr>
            <a:lvl4pPr marL="355600" indent="-185738">
              <a:spcBef>
                <a:spcPts val="200"/>
              </a:spcBef>
              <a:spcAft>
                <a:spcPts val="300"/>
              </a:spcAft>
              <a:defRPr sz="1200"/>
            </a:lvl4pPr>
            <a:lvl5pPr marL="542925" indent="-161925">
              <a:spcBef>
                <a:spcPts val="200"/>
              </a:spcBef>
              <a:spcAft>
                <a:spcPts val="300"/>
              </a:spcAft>
              <a:defRPr sz="1000"/>
            </a:lvl5pPr>
            <a:lvl6pPr marL="717550" indent="-174625">
              <a:tabLst/>
              <a:defRPr/>
            </a:lvl6pPr>
          </a:lstStyle>
          <a:p>
            <a:pPr lvl="0"/>
            <a:r>
              <a:rPr lang="en-US" dirty="0" smtClean="0"/>
              <a:t>Click to add Introduction</a:t>
            </a:r>
          </a:p>
          <a:p>
            <a:pPr lvl="2"/>
            <a:r>
              <a:rPr lang="en-US" dirty="0" smtClean="0"/>
              <a:t>,</a:t>
            </a:r>
            <a:endParaRPr lang="en-US" dirty="0"/>
          </a:p>
        </p:txBody>
      </p:sp>
      <p:sp>
        <p:nvSpPr>
          <p:cNvPr id="4" name="Slide Number Placeholder 3"/>
          <p:cNvSpPr>
            <a:spLocks noGrp="1"/>
          </p:cNvSpPr>
          <p:nvPr>
            <p:ph type="sldNum" sz="quarter" idx="10"/>
          </p:nvPr>
        </p:nvSpPr>
        <p:spPr/>
        <p:txBody>
          <a:bodyPr/>
          <a:lstStyle>
            <a:lvl1pPr>
              <a:defRPr/>
            </a:lvl1pPr>
          </a:lstStyle>
          <a:p>
            <a:fld id="{37DD5C29-13CB-4ACF-BCE7-189D538747F2}" type="slidenum">
              <a:rPr lang="en-US" smtClean="0"/>
              <a:pPr/>
              <a:t>‹#›</a:t>
            </a:fld>
            <a:endParaRPr lang="en-US"/>
          </a:p>
        </p:txBody>
      </p:sp>
      <p:sp>
        <p:nvSpPr>
          <p:cNvPr id="7" name="Content Placeholder 2"/>
          <p:cNvSpPr>
            <a:spLocks noGrp="1"/>
          </p:cNvSpPr>
          <p:nvPr>
            <p:ph idx="11" hasCustomPrompt="1"/>
          </p:nvPr>
        </p:nvSpPr>
        <p:spPr>
          <a:xfrm>
            <a:off x="560388" y="4465638"/>
            <a:ext cx="8785225" cy="1687512"/>
          </a:xfrm>
        </p:spPr>
        <p:txBody>
          <a:bodyPr/>
          <a:lstStyle>
            <a:lvl1pPr marL="0" marR="0" indent="0" algn="l" defTabSz="914400" rtl="0" eaLnBrk="1" fontAlgn="base" latinLnBrk="0" hangingPunct="1">
              <a:lnSpc>
                <a:spcPct val="100000"/>
              </a:lnSpc>
              <a:spcBef>
                <a:spcPts val="300"/>
              </a:spcBef>
              <a:spcAft>
                <a:spcPts val="600"/>
              </a:spcAft>
              <a:buClrTx/>
              <a:buSzTx/>
              <a:buFontTx/>
              <a:buNone/>
              <a:tabLst/>
              <a:defRPr lang="en-US" sz="1700" b="0" baseline="0" dirty="0" smtClean="0">
                <a:solidFill>
                  <a:srgbClr val="6E7A5C"/>
                </a:solidFill>
                <a:latin typeface="+mn-lt"/>
                <a:ea typeface="+mn-ea"/>
                <a:cs typeface="+mn-cs"/>
              </a:defRPr>
            </a:lvl1pPr>
            <a:lvl2pPr marL="0" indent="0">
              <a:spcBef>
                <a:spcPts val="200"/>
              </a:spcBef>
              <a:spcAft>
                <a:spcPts val="300"/>
              </a:spcAft>
              <a:buNone/>
              <a:defRPr sz="1400"/>
            </a:lvl2pPr>
            <a:lvl3pPr marL="193675" indent="-193675">
              <a:spcBef>
                <a:spcPts val="200"/>
              </a:spcBef>
              <a:spcAft>
                <a:spcPts val="300"/>
              </a:spcAft>
              <a:tabLst/>
              <a:defRPr/>
            </a:lvl3pPr>
            <a:lvl4pPr marL="355600" indent="-185738">
              <a:spcBef>
                <a:spcPts val="200"/>
              </a:spcBef>
              <a:spcAft>
                <a:spcPts val="300"/>
              </a:spcAft>
              <a:defRPr sz="1200"/>
            </a:lvl4pPr>
            <a:lvl5pPr marL="542925" indent="-161925">
              <a:spcBef>
                <a:spcPts val="200"/>
              </a:spcBef>
              <a:spcAft>
                <a:spcPts val="300"/>
              </a:spcAft>
              <a:defRPr sz="1000"/>
            </a:lvl5pPr>
            <a:lvl6pPr marL="717550" indent="-174625">
              <a:tabLst/>
              <a:defRPr/>
            </a:lvl6pPr>
          </a:lstStyle>
          <a:p>
            <a:pPr lvl="1"/>
            <a:r>
              <a:rPr lang="en-US" dirty="0" smtClean="0"/>
              <a:t>Click to add chart commentary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Tree>
    <p:extLst>
      <p:ext uri="{BB962C8B-B14F-4D97-AF65-F5344CB8AC3E}">
        <p14:creationId xmlns:p14="http://schemas.microsoft.com/office/powerpoint/2010/main" val="33491908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Intro, 1 Col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560388" y="1700214"/>
            <a:ext cx="8760883" cy="690562"/>
          </a:xfrm>
        </p:spPr>
        <p:txBody>
          <a:bodyPr/>
          <a:lstStyle>
            <a:lvl1pPr marL="0" marR="0" indent="0" algn="l" defTabSz="914400" rtl="0" eaLnBrk="1" fontAlgn="base" latinLnBrk="0" hangingPunct="1">
              <a:lnSpc>
                <a:spcPct val="100000"/>
              </a:lnSpc>
              <a:spcBef>
                <a:spcPts val="300"/>
              </a:spcBef>
              <a:spcAft>
                <a:spcPts val="600"/>
              </a:spcAft>
              <a:buClrTx/>
              <a:buSzTx/>
              <a:buFontTx/>
              <a:buNone/>
              <a:tabLst/>
              <a:defRPr lang="en-US" sz="1700" b="0" baseline="0" dirty="0" smtClean="0">
                <a:solidFill>
                  <a:srgbClr val="6E7A5C"/>
                </a:solidFill>
                <a:latin typeface="+mn-lt"/>
                <a:ea typeface="+mn-ea"/>
                <a:cs typeface="+mn-cs"/>
              </a:defRPr>
            </a:lvl1pPr>
            <a:lvl2pPr marL="0" indent="0">
              <a:spcBef>
                <a:spcPts val="200"/>
              </a:spcBef>
              <a:spcAft>
                <a:spcPts val="300"/>
              </a:spcAft>
              <a:buNone/>
              <a:defRPr sz="1400"/>
            </a:lvl2pPr>
            <a:lvl3pPr marL="193675" indent="-193675">
              <a:spcBef>
                <a:spcPts val="200"/>
              </a:spcBef>
              <a:spcAft>
                <a:spcPts val="300"/>
              </a:spcAft>
              <a:tabLst/>
              <a:defRPr/>
            </a:lvl3pPr>
            <a:lvl4pPr marL="355600" indent="-185738">
              <a:spcBef>
                <a:spcPts val="200"/>
              </a:spcBef>
              <a:spcAft>
                <a:spcPts val="300"/>
              </a:spcAft>
              <a:defRPr sz="1200"/>
            </a:lvl4pPr>
            <a:lvl5pPr marL="542925" indent="-161925">
              <a:spcBef>
                <a:spcPts val="200"/>
              </a:spcBef>
              <a:spcAft>
                <a:spcPts val="300"/>
              </a:spcAft>
              <a:defRPr sz="1000"/>
            </a:lvl5pPr>
            <a:lvl6pPr marL="717550" indent="-174625">
              <a:tabLst/>
              <a:defRPr/>
            </a:lvl6pPr>
          </a:lstStyle>
          <a:p>
            <a:pPr lvl="0"/>
            <a:r>
              <a:rPr lang="en-US" dirty="0" smtClean="0"/>
              <a:t>Click to add Introduction</a:t>
            </a:r>
          </a:p>
          <a:p>
            <a:pPr lvl="2"/>
            <a:endParaRPr lang="en-US" dirty="0"/>
          </a:p>
        </p:txBody>
      </p:sp>
      <p:sp>
        <p:nvSpPr>
          <p:cNvPr id="4" name="Slide Number Placeholder 3"/>
          <p:cNvSpPr>
            <a:spLocks noGrp="1"/>
          </p:cNvSpPr>
          <p:nvPr>
            <p:ph type="sldNum" sz="quarter" idx="10"/>
          </p:nvPr>
        </p:nvSpPr>
        <p:spPr/>
        <p:txBody>
          <a:bodyPr/>
          <a:lstStyle>
            <a:lvl1pPr>
              <a:defRPr/>
            </a:lvl1pPr>
          </a:lstStyle>
          <a:p>
            <a:fld id="{37DD5C29-13CB-4ACF-BCE7-189D538747F2}" type="slidenum">
              <a:rPr lang="en-US" smtClean="0"/>
              <a:pPr/>
              <a:t>‹#›</a:t>
            </a:fld>
            <a:endParaRPr lang="en-US"/>
          </a:p>
        </p:txBody>
      </p:sp>
      <p:sp>
        <p:nvSpPr>
          <p:cNvPr id="7" name="Content Placeholder 2"/>
          <p:cNvSpPr>
            <a:spLocks noGrp="1"/>
          </p:cNvSpPr>
          <p:nvPr>
            <p:ph idx="12" hasCustomPrompt="1"/>
          </p:nvPr>
        </p:nvSpPr>
        <p:spPr>
          <a:xfrm>
            <a:off x="5130800" y="4465638"/>
            <a:ext cx="4224337" cy="1687512"/>
          </a:xfrm>
        </p:spPr>
        <p:txBody>
          <a:bodyPr/>
          <a:lstStyle>
            <a:lvl1pPr marL="0" marR="0" indent="0" algn="l" defTabSz="914400" rtl="0" eaLnBrk="1" fontAlgn="base" latinLnBrk="0" hangingPunct="1">
              <a:lnSpc>
                <a:spcPct val="100000"/>
              </a:lnSpc>
              <a:spcBef>
                <a:spcPts val="300"/>
              </a:spcBef>
              <a:spcAft>
                <a:spcPts val="600"/>
              </a:spcAft>
              <a:buClrTx/>
              <a:buSzTx/>
              <a:buFontTx/>
              <a:buNone/>
              <a:tabLst/>
              <a:defRPr lang="en-US" sz="1700" b="0" baseline="0" dirty="0" smtClean="0">
                <a:solidFill>
                  <a:srgbClr val="6E7A5C"/>
                </a:solidFill>
                <a:latin typeface="+mn-lt"/>
                <a:ea typeface="+mn-ea"/>
                <a:cs typeface="+mn-cs"/>
              </a:defRPr>
            </a:lvl1pPr>
            <a:lvl2pPr marL="0" indent="0">
              <a:spcBef>
                <a:spcPts val="200"/>
              </a:spcBef>
              <a:spcAft>
                <a:spcPts val="300"/>
              </a:spcAft>
              <a:buNone/>
              <a:defRPr sz="1400"/>
            </a:lvl2pPr>
            <a:lvl3pPr marL="193675" indent="-193675">
              <a:spcBef>
                <a:spcPts val="200"/>
              </a:spcBef>
              <a:spcAft>
                <a:spcPts val="300"/>
              </a:spcAft>
              <a:tabLst/>
              <a:defRPr/>
            </a:lvl3pPr>
            <a:lvl4pPr marL="355600" indent="-185738">
              <a:spcBef>
                <a:spcPts val="200"/>
              </a:spcBef>
              <a:spcAft>
                <a:spcPts val="300"/>
              </a:spcAft>
              <a:defRPr sz="1200"/>
            </a:lvl4pPr>
            <a:lvl5pPr marL="542925" indent="-161925">
              <a:spcBef>
                <a:spcPts val="200"/>
              </a:spcBef>
              <a:spcAft>
                <a:spcPts val="300"/>
              </a:spcAft>
              <a:defRPr sz="1000"/>
            </a:lvl5pPr>
            <a:lvl6pPr marL="717550" indent="-174625">
              <a:tabLst/>
              <a:defRPr/>
            </a:lvl6pPr>
          </a:lstStyle>
          <a:p>
            <a:pPr lvl="1"/>
            <a:r>
              <a:rPr lang="en-US" dirty="0" smtClean="0"/>
              <a:t>Click to add chart commentary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8" name="Content Placeholder 2"/>
          <p:cNvSpPr>
            <a:spLocks noGrp="1"/>
          </p:cNvSpPr>
          <p:nvPr>
            <p:ph idx="13" hasCustomPrompt="1"/>
          </p:nvPr>
        </p:nvSpPr>
        <p:spPr>
          <a:xfrm>
            <a:off x="560388" y="4478338"/>
            <a:ext cx="4224337" cy="1687512"/>
          </a:xfrm>
        </p:spPr>
        <p:txBody>
          <a:bodyPr/>
          <a:lstStyle>
            <a:lvl1pPr marL="0" marR="0" indent="0" algn="l" defTabSz="914400" rtl="0" eaLnBrk="1" fontAlgn="base" latinLnBrk="0" hangingPunct="1">
              <a:lnSpc>
                <a:spcPct val="100000"/>
              </a:lnSpc>
              <a:spcBef>
                <a:spcPts val="300"/>
              </a:spcBef>
              <a:spcAft>
                <a:spcPts val="600"/>
              </a:spcAft>
              <a:buClrTx/>
              <a:buSzTx/>
              <a:buFontTx/>
              <a:buNone/>
              <a:tabLst/>
              <a:defRPr lang="en-US" sz="1700" b="0" baseline="0" dirty="0" smtClean="0">
                <a:solidFill>
                  <a:srgbClr val="6E7A5C"/>
                </a:solidFill>
                <a:latin typeface="+mn-lt"/>
                <a:ea typeface="+mn-ea"/>
                <a:cs typeface="+mn-cs"/>
              </a:defRPr>
            </a:lvl1pPr>
            <a:lvl2pPr marL="0" indent="0">
              <a:spcBef>
                <a:spcPts val="200"/>
              </a:spcBef>
              <a:spcAft>
                <a:spcPts val="300"/>
              </a:spcAft>
              <a:buNone/>
              <a:defRPr sz="1400"/>
            </a:lvl2pPr>
            <a:lvl3pPr marL="193675" indent="-193675">
              <a:spcBef>
                <a:spcPts val="200"/>
              </a:spcBef>
              <a:spcAft>
                <a:spcPts val="300"/>
              </a:spcAft>
              <a:tabLst/>
              <a:defRPr/>
            </a:lvl3pPr>
            <a:lvl4pPr marL="355600" indent="-185738">
              <a:spcBef>
                <a:spcPts val="200"/>
              </a:spcBef>
              <a:spcAft>
                <a:spcPts val="300"/>
              </a:spcAft>
              <a:defRPr sz="1200"/>
            </a:lvl4pPr>
            <a:lvl5pPr marL="542925" indent="-161925">
              <a:spcBef>
                <a:spcPts val="200"/>
              </a:spcBef>
              <a:spcAft>
                <a:spcPts val="300"/>
              </a:spcAft>
              <a:defRPr sz="1000"/>
            </a:lvl5pPr>
            <a:lvl6pPr marL="717550" indent="-174625">
              <a:tabLst/>
              <a:defRPr/>
            </a:lvl6pPr>
          </a:lstStyle>
          <a:p>
            <a:pPr lvl="1"/>
            <a:r>
              <a:rPr lang="en-US" dirty="0" smtClean="0"/>
              <a:t>Click to add chart commentary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Tree>
    <p:extLst>
      <p:ext uri="{BB962C8B-B14F-4D97-AF65-F5344CB8AC3E}">
        <p14:creationId xmlns:p14="http://schemas.microsoft.com/office/powerpoint/2010/main" val="139108459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 3Col">
    <p:spTree>
      <p:nvGrpSpPr>
        <p:cNvPr id="1" name=""/>
        <p:cNvGrpSpPr/>
        <p:nvPr/>
      </p:nvGrpSpPr>
      <p:grpSpPr>
        <a:xfrm>
          <a:off x="0" y="0"/>
          <a:ext cx="0" cy="0"/>
          <a:chOff x="0" y="0"/>
          <a:chExt cx="0" cy="0"/>
        </a:xfrm>
      </p:grpSpPr>
      <p:sp>
        <p:nvSpPr>
          <p:cNvPr id="73" name="Title 1"/>
          <p:cNvSpPr>
            <a:spLocks noGrp="1"/>
          </p:cNvSpPr>
          <p:nvPr>
            <p:ph type="title"/>
          </p:nvPr>
        </p:nvSpPr>
        <p:spPr>
          <a:xfrm>
            <a:off x="560388" y="765176"/>
            <a:ext cx="8760883" cy="720725"/>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F92BAF1-1705-44BB-BFFF-C3ECF975D58B}" type="slidenum">
              <a:rPr lang="en-US" smtClean="0"/>
              <a:pPr/>
              <a:t>‹#›</a:t>
            </a:fld>
            <a:endParaRPr lang="en-US"/>
          </a:p>
        </p:txBody>
      </p:sp>
      <p:sp>
        <p:nvSpPr>
          <p:cNvPr id="4" name="Title 3"/>
          <p:cNvSpPr txBox="1">
            <a:spLocks/>
          </p:cNvSpPr>
          <p:nvPr/>
        </p:nvSpPr>
        <p:spPr bwMode="auto">
          <a:xfrm>
            <a:off x="584729" y="765176"/>
            <a:ext cx="8736542" cy="7207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0" cap="none" spc="0" normalizeH="0" baseline="0" noProof="0" dirty="0">
              <a:ln>
                <a:noFill/>
              </a:ln>
              <a:solidFill>
                <a:schemeClr val="tx2"/>
              </a:solidFill>
              <a:effectLst/>
              <a:uLnTx/>
              <a:uFillTx/>
              <a:latin typeface="+mj-lt"/>
              <a:ea typeface="+mj-ea"/>
              <a:cs typeface="+mj-cs"/>
            </a:endParaRPr>
          </a:p>
        </p:txBody>
      </p:sp>
      <p:sp>
        <p:nvSpPr>
          <p:cNvPr id="20" name="Title 3"/>
          <p:cNvSpPr txBox="1">
            <a:spLocks/>
          </p:cNvSpPr>
          <p:nvPr userDrawn="1"/>
        </p:nvSpPr>
        <p:spPr bwMode="auto">
          <a:xfrm>
            <a:off x="584729" y="765176"/>
            <a:ext cx="8736542" cy="7207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0" cap="none" spc="0" normalizeH="0" baseline="0" noProof="0" dirty="0">
              <a:ln>
                <a:noFill/>
              </a:ln>
              <a:solidFill>
                <a:schemeClr val="tx2"/>
              </a:solidFill>
              <a:effectLst/>
              <a:uLnTx/>
              <a:uFillTx/>
              <a:latin typeface="+mj-lt"/>
              <a:ea typeface="+mj-ea"/>
              <a:cs typeface="+mj-cs"/>
            </a:endParaRPr>
          </a:p>
        </p:txBody>
      </p:sp>
      <p:sp>
        <p:nvSpPr>
          <p:cNvPr id="21" name="Content Placeholder 2"/>
          <p:cNvSpPr>
            <a:spLocks noGrp="1"/>
          </p:cNvSpPr>
          <p:nvPr>
            <p:ph idx="11" hasCustomPrompt="1"/>
          </p:nvPr>
        </p:nvSpPr>
        <p:spPr>
          <a:xfrm>
            <a:off x="560389" y="4465638"/>
            <a:ext cx="2647950" cy="1687512"/>
          </a:xfrm>
        </p:spPr>
        <p:txBody>
          <a:bodyPr/>
          <a:lstStyle>
            <a:lvl1pPr marL="0" marR="0" indent="0" algn="l" defTabSz="914400" rtl="0" eaLnBrk="1" fontAlgn="base" latinLnBrk="0" hangingPunct="1">
              <a:lnSpc>
                <a:spcPct val="100000"/>
              </a:lnSpc>
              <a:spcBef>
                <a:spcPts val="300"/>
              </a:spcBef>
              <a:spcAft>
                <a:spcPts val="600"/>
              </a:spcAft>
              <a:buClrTx/>
              <a:buSzTx/>
              <a:buFontTx/>
              <a:buNone/>
              <a:tabLst/>
              <a:defRPr lang="en-US" sz="1700" b="0" baseline="0" dirty="0" smtClean="0">
                <a:solidFill>
                  <a:srgbClr val="6E7A5C"/>
                </a:solidFill>
                <a:latin typeface="+mn-lt"/>
                <a:ea typeface="+mn-ea"/>
                <a:cs typeface="+mn-cs"/>
              </a:defRPr>
            </a:lvl1pPr>
            <a:lvl2pPr marL="0" indent="0">
              <a:spcBef>
                <a:spcPts val="200"/>
              </a:spcBef>
              <a:spcAft>
                <a:spcPts val="300"/>
              </a:spcAft>
              <a:buNone/>
              <a:defRPr sz="1400"/>
            </a:lvl2pPr>
            <a:lvl3pPr marL="193675" indent="-193675">
              <a:spcBef>
                <a:spcPts val="200"/>
              </a:spcBef>
              <a:spcAft>
                <a:spcPts val="300"/>
              </a:spcAft>
              <a:tabLst/>
              <a:defRPr/>
            </a:lvl3pPr>
            <a:lvl4pPr marL="355600" indent="-185738">
              <a:spcBef>
                <a:spcPts val="200"/>
              </a:spcBef>
              <a:spcAft>
                <a:spcPts val="300"/>
              </a:spcAft>
              <a:defRPr sz="1200"/>
            </a:lvl4pPr>
            <a:lvl5pPr marL="542925" indent="-161925">
              <a:spcBef>
                <a:spcPts val="200"/>
              </a:spcBef>
              <a:spcAft>
                <a:spcPts val="300"/>
              </a:spcAft>
              <a:defRPr sz="1000"/>
            </a:lvl5pPr>
            <a:lvl6pPr marL="717550" indent="-174625">
              <a:tabLst/>
              <a:defRPr/>
            </a:lvl6pPr>
          </a:lstStyle>
          <a:p>
            <a:pPr lvl="1"/>
            <a:r>
              <a:rPr lang="en-US" dirty="0" smtClean="0"/>
              <a:t>Click to add chart commentary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2" name="Content Placeholder 2"/>
          <p:cNvSpPr>
            <a:spLocks noGrp="1"/>
          </p:cNvSpPr>
          <p:nvPr>
            <p:ph idx="22" hasCustomPrompt="1"/>
          </p:nvPr>
        </p:nvSpPr>
        <p:spPr>
          <a:xfrm>
            <a:off x="3638550" y="4465638"/>
            <a:ext cx="2647950" cy="1687512"/>
          </a:xfrm>
        </p:spPr>
        <p:txBody>
          <a:bodyPr/>
          <a:lstStyle>
            <a:lvl1pPr marL="0" marR="0" indent="0" algn="l" defTabSz="914400" rtl="0" eaLnBrk="1" fontAlgn="base" latinLnBrk="0" hangingPunct="1">
              <a:lnSpc>
                <a:spcPct val="100000"/>
              </a:lnSpc>
              <a:spcBef>
                <a:spcPts val="300"/>
              </a:spcBef>
              <a:spcAft>
                <a:spcPts val="600"/>
              </a:spcAft>
              <a:buClrTx/>
              <a:buSzTx/>
              <a:buFontTx/>
              <a:buNone/>
              <a:tabLst/>
              <a:defRPr lang="en-US" sz="1700" b="0" baseline="0" dirty="0" smtClean="0">
                <a:solidFill>
                  <a:srgbClr val="6E7A5C"/>
                </a:solidFill>
                <a:latin typeface="+mn-lt"/>
                <a:ea typeface="+mn-ea"/>
                <a:cs typeface="+mn-cs"/>
              </a:defRPr>
            </a:lvl1pPr>
            <a:lvl2pPr marL="0" indent="0">
              <a:spcBef>
                <a:spcPts val="200"/>
              </a:spcBef>
              <a:spcAft>
                <a:spcPts val="300"/>
              </a:spcAft>
              <a:buNone/>
              <a:defRPr sz="1400"/>
            </a:lvl2pPr>
            <a:lvl3pPr marL="193675" indent="-193675">
              <a:spcBef>
                <a:spcPts val="200"/>
              </a:spcBef>
              <a:spcAft>
                <a:spcPts val="300"/>
              </a:spcAft>
              <a:tabLst/>
              <a:defRPr/>
            </a:lvl3pPr>
            <a:lvl4pPr marL="355600" indent="-185738">
              <a:spcBef>
                <a:spcPts val="200"/>
              </a:spcBef>
              <a:spcAft>
                <a:spcPts val="300"/>
              </a:spcAft>
              <a:defRPr sz="1200"/>
            </a:lvl4pPr>
            <a:lvl5pPr marL="542925" indent="-161925">
              <a:spcBef>
                <a:spcPts val="200"/>
              </a:spcBef>
              <a:spcAft>
                <a:spcPts val="300"/>
              </a:spcAft>
              <a:defRPr sz="1000"/>
            </a:lvl5pPr>
            <a:lvl6pPr marL="717550" indent="-174625">
              <a:tabLst/>
              <a:defRPr/>
            </a:lvl6pPr>
          </a:lstStyle>
          <a:p>
            <a:pPr lvl="1"/>
            <a:r>
              <a:rPr lang="en-US" dirty="0" smtClean="0"/>
              <a:t>Click to add chart commentary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3" name="Content Placeholder 2"/>
          <p:cNvSpPr>
            <a:spLocks noGrp="1"/>
          </p:cNvSpPr>
          <p:nvPr>
            <p:ph idx="23" hasCustomPrompt="1"/>
          </p:nvPr>
        </p:nvSpPr>
        <p:spPr>
          <a:xfrm>
            <a:off x="6697663" y="4465638"/>
            <a:ext cx="2647950" cy="1687512"/>
          </a:xfrm>
        </p:spPr>
        <p:txBody>
          <a:bodyPr/>
          <a:lstStyle>
            <a:lvl1pPr marL="0" marR="0" indent="0" algn="l" defTabSz="914400" rtl="0" eaLnBrk="1" fontAlgn="base" latinLnBrk="0" hangingPunct="1">
              <a:lnSpc>
                <a:spcPct val="100000"/>
              </a:lnSpc>
              <a:spcBef>
                <a:spcPts val="300"/>
              </a:spcBef>
              <a:spcAft>
                <a:spcPts val="600"/>
              </a:spcAft>
              <a:buClrTx/>
              <a:buSzTx/>
              <a:buFontTx/>
              <a:buNone/>
              <a:tabLst/>
              <a:defRPr lang="en-US" sz="1700" b="0" baseline="0" dirty="0" smtClean="0">
                <a:solidFill>
                  <a:srgbClr val="6E7A5C"/>
                </a:solidFill>
                <a:latin typeface="+mn-lt"/>
                <a:ea typeface="+mn-ea"/>
                <a:cs typeface="+mn-cs"/>
              </a:defRPr>
            </a:lvl1pPr>
            <a:lvl2pPr marL="0" indent="0">
              <a:spcBef>
                <a:spcPts val="200"/>
              </a:spcBef>
              <a:spcAft>
                <a:spcPts val="300"/>
              </a:spcAft>
              <a:buNone/>
              <a:defRPr sz="1400"/>
            </a:lvl2pPr>
            <a:lvl3pPr marL="193675" indent="-193675">
              <a:spcBef>
                <a:spcPts val="200"/>
              </a:spcBef>
              <a:spcAft>
                <a:spcPts val="300"/>
              </a:spcAft>
              <a:tabLst/>
              <a:defRPr/>
            </a:lvl3pPr>
            <a:lvl4pPr marL="355600" indent="-185738">
              <a:spcBef>
                <a:spcPts val="200"/>
              </a:spcBef>
              <a:spcAft>
                <a:spcPts val="300"/>
              </a:spcAft>
              <a:defRPr sz="1200"/>
            </a:lvl4pPr>
            <a:lvl5pPr marL="542925" indent="-161925">
              <a:spcBef>
                <a:spcPts val="200"/>
              </a:spcBef>
              <a:spcAft>
                <a:spcPts val="300"/>
              </a:spcAft>
              <a:defRPr sz="1000"/>
            </a:lvl5pPr>
            <a:lvl6pPr marL="717550" indent="-174625">
              <a:tabLst/>
              <a:defRPr/>
            </a:lvl6pPr>
          </a:lstStyle>
          <a:p>
            <a:pPr lvl="1"/>
            <a:r>
              <a:rPr lang="en-US" dirty="0" smtClean="0"/>
              <a:t>Click to add chart commentary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4" name="Content Placeholder 2"/>
          <p:cNvSpPr>
            <a:spLocks noGrp="1"/>
          </p:cNvSpPr>
          <p:nvPr>
            <p:ph idx="1" hasCustomPrompt="1"/>
          </p:nvPr>
        </p:nvSpPr>
        <p:spPr>
          <a:xfrm>
            <a:off x="560388" y="1700214"/>
            <a:ext cx="8760883" cy="690562"/>
          </a:xfrm>
        </p:spPr>
        <p:txBody>
          <a:bodyPr/>
          <a:lstStyle>
            <a:lvl1pPr marL="0" marR="0" indent="0" algn="l" defTabSz="914400" rtl="0" eaLnBrk="1" fontAlgn="base" latinLnBrk="0" hangingPunct="1">
              <a:lnSpc>
                <a:spcPct val="100000"/>
              </a:lnSpc>
              <a:spcBef>
                <a:spcPts val="300"/>
              </a:spcBef>
              <a:spcAft>
                <a:spcPts val="600"/>
              </a:spcAft>
              <a:buClrTx/>
              <a:buSzTx/>
              <a:buFontTx/>
              <a:buNone/>
              <a:tabLst/>
              <a:defRPr lang="en-US" sz="1700" b="0" baseline="0" dirty="0" smtClean="0">
                <a:solidFill>
                  <a:srgbClr val="6E7A5C"/>
                </a:solidFill>
                <a:latin typeface="+mn-lt"/>
                <a:ea typeface="+mn-ea"/>
                <a:cs typeface="+mn-cs"/>
              </a:defRPr>
            </a:lvl1pPr>
            <a:lvl2pPr marL="0" indent="0">
              <a:spcBef>
                <a:spcPts val="200"/>
              </a:spcBef>
              <a:spcAft>
                <a:spcPts val="300"/>
              </a:spcAft>
              <a:buNone/>
              <a:defRPr sz="1400"/>
            </a:lvl2pPr>
            <a:lvl3pPr marL="193675" indent="-193675">
              <a:spcBef>
                <a:spcPts val="200"/>
              </a:spcBef>
              <a:spcAft>
                <a:spcPts val="300"/>
              </a:spcAft>
              <a:tabLst/>
              <a:defRPr/>
            </a:lvl3pPr>
            <a:lvl4pPr marL="355600" indent="-185738">
              <a:spcBef>
                <a:spcPts val="200"/>
              </a:spcBef>
              <a:spcAft>
                <a:spcPts val="300"/>
              </a:spcAft>
              <a:defRPr sz="1200"/>
            </a:lvl4pPr>
            <a:lvl5pPr marL="542925" indent="-161925">
              <a:spcBef>
                <a:spcPts val="200"/>
              </a:spcBef>
              <a:spcAft>
                <a:spcPts val="300"/>
              </a:spcAft>
              <a:defRPr sz="1000"/>
            </a:lvl5pPr>
            <a:lvl6pPr marL="717550" indent="-174625">
              <a:tabLst/>
              <a:defRPr/>
            </a:lvl6pPr>
          </a:lstStyle>
          <a:p>
            <a:pPr lvl="0"/>
            <a:r>
              <a:rPr lang="en-US" dirty="0" smtClean="0"/>
              <a:t>Click to add Introduction</a:t>
            </a:r>
          </a:p>
          <a:p>
            <a:pPr lvl="2"/>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rricula Vitae">
    <p:spTree>
      <p:nvGrpSpPr>
        <p:cNvPr id="1" name=""/>
        <p:cNvGrpSpPr/>
        <p:nvPr/>
      </p:nvGrpSpPr>
      <p:grpSpPr>
        <a:xfrm>
          <a:off x="0" y="0"/>
          <a:ext cx="0" cy="0"/>
          <a:chOff x="0" y="0"/>
          <a:chExt cx="0" cy="0"/>
        </a:xfrm>
      </p:grpSpPr>
      <p:sp>
        <p:nvSpPr>
          <p:cNvPr id="25" name="Text Placeholder 24"/>
          <p:cNvSpPr>
            <a:spLocks noGrp="1"/>
          </p:cNvSpPr>
          <p:nvPr>
            <p:ph type="body" sz="quarter" idx="24" hasCustomPrompt="1"/>
          </p:nvPr>
        </p:nvSpPr>
        <p:spPr>
          <a:xfrm>
            <a:off x="560388" y="2933700"/>
            <a:ext cx="2736850" cy="2879725"/>
          </a:xfrm>
        </p:spPr>
        <p:txBody>
          <a:bodyPr/>
          <a:lstStyle>
            <a:lvl1pPr>
              <a:spcBef>
                <a:spcPts val="200"/>
              </a:spcBef>
              <a:spcAft>
                <a:spcPts val="300"/>
              </a:spcAft>
              <a:defRPr sz="1000"/>
            </a:lvl1pPr>
            <a:lvl2pPr>
              <a:defRPr sz="900"/>
            </a:lvl2pPr>
            <a:lvl3pPr>
              <a:defRPr sz="900"/>
            </a:lvl3pPr>
            <a:lvl4pPr>
              <a:defRPr sz="900"/>
            </a:lvl4pPr>
            <a:lvl5pPr>
              <a:defRPr sz="900"/>
            </a:lvl5pPr>
          </a:lstStyle>
          <a:p>
            <a:r>
              <a:rPr lang="en-GB" baseline="30000" dirty="0" smtClean="0"/>
              <a:t>Click to add text</a:t>
            </a:r>
          </a:p>
          <a:p>
            <a:endParaRPr lang="en-US" dirty="0"/>
          </a:p>
        </p:txBody>
      </p:sp>
      <p:sp>
        <p:nvSpPr>
          <p:cNvPr id="3" name="Slide Number Placeholder 2"/>
          <p:cNvSpPr>
            <a:spLocks noGrp="1"/>
          </p:cNvSpPr>
          <p:nvPr>
            <p:ph type="sldNum" sz="quarter" idx="10"/>
          </p:nvPr>
        </p:nvSpPr>
        <p:spPr/>
        <p:txBody>
          <a:bodyPr/>
          <a:lstStyle/>
          <a:p>
            <a:fld id="{1F92BAF1-1705-44BB-BFFF-C3ECF975D58B}" type="slidenum">
              <a:rPr lang="en-US" smtClean="0"/>
              <a:pPr/>
              <a:t>‹#›</a:t>
            </a:fld>
            <a:endParaRPr lang="en-US"/>
          </a:p>
        </p:txBody>
      </p:sp>
      <p:sp>
        <p:nvSpPr>
          <p:cNvPr id="21" name="Picture Placeholder 20"/>
          <p:cNvSpPr>
            <a:spLocks noGrp="1"/>
          </p:cNvSpPr>
          <p:nvPr>
            <p:ph type="pic" sz="quarter" idx="13" hasCustomPrompt="1"/>
          </p:nvPr>
        </p:nvSpPr>
        <p:spPr>
          <a:xfrm>
            <a:off x="560513" y="1708149"/>
            <a:ext cx="858177" cy="1008062"/>
          </a:xfrm>
        </p:spPr>
        <p:txBody>
          <a:bodyPr anchor="ctr" anchorCtr="0"/>
          <a:lstStyle>
            <a:lvl1pPr algn="ctr">
              <a:defRPr baseline="0"/>
            </a:lvl1pPr>
          </a:lstStyle>
          <a:p>
            <a:r>
              <a:rPr lang="en-US" dirty="0" smtClean="0"/>
              <a:t>[Insert photo]</a:t>
            </a:r>
            <a:endParaRPr lang="en-US" dirty="0"/>
          </a:p>
        </p:txBody>
      </p:sp>
      <p:sp>
        <p:nvSpPr>
          <p:cNvPr id="22" name="Picture Placeholder 20"/>
          <p:cNvSpPr>
            <a:spLocks noGrp="1"/>
          </p:cNvSpPr>
          <p:nvPr>
            <p:ph type="pic" sz="quarter" idx="14" hasCustomPrompt="1"/>
          </p:nvPr>
        </p:nvSpPr>
        <p:spPr>
          <a:xfrm>
            <a:off x="3548844" y="1708868"/>
            <a:ext cx="858177" cy="1008062"/>
          </a:xfrm>
        </p:spPr>
        <p:txBody>
          <a:bodyPr anchor="ctr" anchorCtr="0"/>
          <a:lstStyle>
            <a:lvl1pPr algn="ctr">
              <a:defRPr baseline="0"/>
            </a:lvl1pPr>
          </a:lstStyle>
          <a:p>
            <a:r>
              <a:rPr lang="en-US" dirty="0" smtClean="0"/>
              <a:t>[Insert photo]</a:t>
            </a:r>
            <a:endParaRPr lang="en-US" dirty="0"/>
          </a:p>
        </p:txBody>
      </p:sp>
      <p:sp>
        <p:nvSpPr>
          <p:cNvPr id="23" name="Picture Placeholder 20"/>
          <p:cNvSpPr>
            <a:spLocks noGrp="1"/>
          </p:cNvSpPr>
          <p:nvPr>
            <p:ph type="pic" sz="quarter" idx="15" hasCustomPrompt="1"/>
          </p:nvPr>
        </p:nvSpPr>
        <p:spPr>
          <a:xfrm>
            <a:off x="6591182" y="1708868"/>
            <a:ext cx="858177" cy="1008062"/>
          </a:xfrm>
        </p:spPr>
        <p:txBody>
          <a:bodyPr anchor="ctr" anchorCtr="0"/>
          <a:lstStyle>
            <a:lvl1pPr algn="ctr">
              <a:defRPr baseline="0"/>
            </a:lvl1pPr>
          </a:lstStyle>
          <a:p>
            <a:r>
              <a:rPr lang="en-US" dirty="0" smtClean="0"/>
              <a:t>[Insert photo]</a:t>
            </a:r>
            <a:endParaRPr lang="en-US" dirty="0"/>
          </a:p>
        </p:txBody>
      </p:sp>
      <p:sp>
        <p:nvSpPr>
          <p:cNvPr id="24" name="Text Placeholder 23"/>
          <p:cNvSpPr>
            <a:spLocks noGrp="1"/>
          </p:cNvSpPr>
          <p:nvPr>
            <p:ph type="body" sz="quarter" idx="16" hasCustomPrompt="1"/>
          </p:nvPr>
        </p:nvSpPr>
        <p:spPr>
          <a:xfrm>
            <a:off x="1496079" y="1708150"/>
            <a:ext cx="1794522" cy="216743"/>
          </a:xfrm>
        </p:spPr>
        <p:txBody>
          <a:bodyPr/>
          <a:lstStyle>
            <a:lvl1pPr>
              <a:spcBef>
                <a:spcPts val="200"/>
              </a:spcBef>
              <a:spcAft>
                <a:spcPts val="100"/>
              </a:spcAft>
              <a:defRPr sz="1200" baseline="0">
                <a:solidFill>
                  <a:schemeClr val="tx2"/>
                </a:solidFill>
              </a:defRPr>
            </a:lvl1pPr>
          </a:lstStyle>
          <a:p>
            <a:pPr lvl="0"/>
            <a:r>
              <a:rPr lang="en-US" dirty="0" smtClean="0"/>
              <a:t>[Insert name]</a:t>
            </a:r>
          </a:p>
        </p:txBody>
      </p:sp>
      <p:sp>
        <p:nvSpPr>
          <p:cNvPr id="28" name="Text Placeholder 23"/>
          <p:cNvSpPr>
            <a:spLocks noGrp="1"/>
          </p:cNvSpPr>
          <p:nvPr>
            <p:ph type="body" sz="quarter" idx="20" hasCustomPrompt="1"/>
          </p:nvPr>
        </p:nvSpPr>
        <p:spPr>
          <a:xfrm>
            <a:off x="4467528" y="1708150"/>
            <a:ext cx="1794522" cy="216743"/>
          </a:xfrm>
        </p:spPr>
        <p:txBody>
          <a:bodyPr/>
          <a:lstStyle>
            <a:lvl1pPr>
              <a:spcBef>
                <a:spcPts val="200"/>
              </a:spcBef>
              <a:spcAft>
                <a:spcPts val="100"/>
              </a:spcAft>
              <a:defRPr sz="1200" baseline="0">
                <a:solidFill>
                  <a:schemeClr val="tx2"/>
                </a:solidFill>
              </a:defRPr>
            </a:lvl1pPr>
          </a:lstStyle>
          <a:p>
            <a:pPr lvl="0"/>
            <a:r>
              <a:rPr lang="en-US" dirty="0" smtClean="0"/>
              <a:t>[Insert name]</a:t>
            </a:r>
          </a:p>
        </p:txBody>
      </p:sp>
      <p:sp>
        <p:nvSpPr>
          <p:cNvPr id="30" name="Text Placeholder 23"/>
          <p:cNvSpPr>
            <a:spLocks noGrp="1"/>
          </p:cNvSpPr>
          <p:nvPr>
            <p:ph type="body" sz="quarter" idx="22" hasCustomPrompt="1"/>
          </p:nvPr>
        </p:nvSpPr>
        <p:spPr>
          <a:xfrm>
            <a:off x="7526963" y="1708150"/>
            <a:ext cx="1794522" cy="216743"/>
          </a:xfrm>
        </p:spPr>
        <p:txBody>
          <a:bodyPr/>
          <a:lstStyle>
            <a:lvl1pPr>
              <a:spcBef>
                <a:spcPts val="200"/>
              </a:spcBef>
              <a:spcAft>
                <a:spcPts val="100"/>
              </a:spcAft>
              <a:defRPr sz="1200" baseline="0">
                <a:solidFill>
                  <a:schemeClr val="tx2"/>
                </a:solidFill>
              </a:defRPr>
            </a:lvl1pPr>
          </a:lstStyle>
          <a:p>
            <a:pPr lvl="0"/>
            <a:r>
              <a:rPr lang="en-US" dirty="0" smtClean="0"/>
              <a:t>[Insert name]</a:t>
            </a:r>
          </a:p>
        </p:txBody>
      </p:sp>
      <p:sp>
        <p:nvSpPr>
          <p:cNvPr id="36" name="Title 1"/>
          <p:cNvSpPr>
            <a:spLocks noGrp="1"/>
          </p:cNvSpPr>
          <p:nvPr>
            <p:ph type="title" hasCustomPrompt="1"/>
          </p:nvPr>
        </p:nvSpPr>
        <p:spPr>
          <a:xfrm>
            <a:off x="560388" y="765176"/>
            <a:ext cx="8760883" cy="720725"/>
          </a:xfrm>
        </p:spPr>
        <p:txBody>
          <a:bodyPr/>
          <a:lstStyle>
            <a:lvl1pPr>
              <a:defRPr/>
            </a:lvl1pPr>
          </a:lstStyle>
          <a:p>
            <a:r>
              <a:rPr lang="en-NZ" dirty="0" smtClean="0"/>
              <a:t>Curricula Vitae inserted here</a:t>
            </a:r>
            <a:endParaRPr lang="en-US" dirty="0"/>
          </a:p>
        </p:txBody>
      </p:sp>
      <p:sp>
        <p:nvSpPr>
          <p:cNvPr id="26" name="Text Placeholder 24"/>
          <p:cNvSpPr>
            <a:spLocks noGrp="1"/>
          </p:cNvSpPr>
          <p:nvPr>
            <p:ph type="body" sz="quarter" idx="25" hasCustomPrompt="1"/>
          </p:nvPr>
        </p:nvSpPr>
        <p:spPr>
          <a:xfrm>
            <a:off x="3566131" y="2933700"/>
            <a:ext cx="2736850" cy="2879725"/>
          </a:xfrm>
        </p:spPr>
        <p:txBody>
          <a:bodyPr/>
          <a:lstStyle>
            <a:lvl1pPr>
              <a:spcBef>
                <a:spcPts val="200"/>
              </a:spcBef>
              <a:spcAft>
                <a:spcPts val="300"/>
              </a:spcAft>
              <a:defRPr sz="1000"/>
            </a:lvl1pPr>
            <a:lvl2pPr>
              <a:defRPr sz="900"/>
            </a:lvl2pPr>
            <a:lvl3pPr>
              <a:defRPr sz="900"/>
            </a:lvl3pPr>
            <a:lvl4pPr>
              <a:defRPr sz="900"/>
            </a:lvl4pPr>
            <a:lvl5pPr>
              <a:defRPr sz="900"/>
            </a:lvl5pPr>
          </a:lstStyle>
          <a:p>
            <a:r>
              <a:rPr lang="en-GB" baseline="30000" dirty="0" smtClean="0"/>
              <a:t>Click to add text</a:t>
            </a:r>
          </a:p>
          <a:p>
            <a:endParaRPr lang="en-US" dirty="0"/>
          </a:p>
        </p:txBody>
      </p:sp>
      <p:sp>
        <p:nvSpPr>
          <p:cNvPr id="32" name="Text Placeholder 24"/>
          <p:cNvSpPr>
            <a:spLocks noGrp="1"/>
          </p:cNvSpPr>
          <p:nvPr>
            <p:ph type="body" sz="quarter" idx="26" hasCustomPrompt="1"/>
          </p:nvPr>
        </p:nvSpPr>
        <p:spPr>
          <a:xfrm>
            <a:off x="6588519" y="2933700"/>
            <a:ext cx="2736850" cy="2879725"/>
          </a:xfrm>
        </p:spPr>
        <p:txBody>
          <a:bodyPr/>
          <a:lstStyle>
            <a:lvl1pPr>
              <a:spcBef>
                <a:spcPts val="200"/>
              </a:spcBef>
              <a:spcAft>
                <a:spcPts val="300"/>
              </a:spcAft>
              <a:defRPr sz="1000"/>
            </a:lvl1pPr>
            <a:lvl2pPr>
              <a:defRPr sz="900"/>
            </a:lvl2pPr>
            <a:lvl3pPr>
              <a:defRPr sz="900"/>
            </a:lvl3pPr>
            <a:lvl4pPr>
              <a:defRPr sz="900"/>
            </a:lvl4pPr>
            <a:lvl5pPr>
              <a:defRPr sz="900"/>
            </a:lvl5pPr>
          </a:lstStyle>
          <a:p>
            <a:r>
              <a:rPr lang="en-GB" baseline="30000" dirty="0" smtClean="0"/>
              <a:t>Click to add text</a:t>
            </a:r>
          </a:p>
          <a:p>
            <a:endParaRPr lang="en-US" dirty="0"/>
          </a:p>
        </p:txBody>
      </p:sp>
      <p:sp>
        <p:nvSpPr>
          <p:cNvPr id="18" name="Text Placeholder 23"/>
          <p:cNvSpPr>
            <a:spLocks noGrp="1"/>
          </p:cNvSpPr>
          <p:nvPr>
            <p:ph type="body" sz="quarter" idx="27" hasCustomPrompt="1"/>
          </p:nvPr>
        </p:nvSpPr>
        <p:spPr>
          <a:xfrm>
            <a:off x="1496079" y="2066926"/>
            <a:ext cx="1794522" cy="216743"/>
          </a:xfrm>
        </p:spPr>
        <p:txBody>
          <a:bodyPr/>
          <a:lstStyle>
            <a:lvl1pPr>
              <a:spcBef>
                <a:spcPts val="200"/>
              </a:spcBef>
              <a:spcAft>
                <a:spcPts val="100"/>
              </a:spcAft>
              <a:defRPr sz="1000" baseline="0">
                <a:solidFill>
                  <a:schemeClr val="tx2"/>
                </a:solidFill>
              </a:defRPr>
            </a:lvl1pPr>
          </a:lstStyle>
          <a:p>
            <a:pPr lvl="0"/>
            <a:r>
              <a:rPr lang="en-US" dirty="0" smtClean="0"/>
              <a:t>[Insert job title]</a:t>
            </a:r>
          </a:p>
        </p:txBody>
      </p:sp>
      <p:sp>
        <p:nvSpPr>
          <p:cNvPr id="19" name="Text Placeholder 23"/>
          <p:cNvSpPr>
            <a:spLocks noGrp="1"/>
          </p:cNvSpPr>
          <p:nvPr>
            <p:ph type="body" sz="quarter" idx="28" hasCustomPrompt="1"/>
          </p:nvPr>
        </p:nvSpPr>
        <p:spPr>
          <a:xfrm>
            <a:off x="4467879" y="2081213"/>
            <a:ext cx="1794522" cy="216743"/>
          </a:xfrm>
        </p:spPr>
        <p:txBody>
          <a:bodyPr/>
          <a:lstStyle>
            <a:lvl1pPr>
              <a:spcBef>
                <a:spcPts val="200"/>
              </a:spcBef>
              <a:spcAft>
                <a:spcPts val="100"/>
              </a:spcAft>
              <a:defRPr sz="1000" baseline="0">
                <a:solidFill>
                  <a:schemeClr val="tx2"/>
                </a:solidFill>
              </a:defRPr>
            </a:lvl1pPr>
          </a:lstStyle>
          <a:p>
            <a:pPr lvl="0"/>
            <a:r>
              <a:rPr lang="en-US" dirty="0" smtClean="0"/>
              <a:t>[Insert job title]</a:t>
            </a:r>
          </a:p>
        </p:txBody>
      </p:sp>
      <p:sp>
        <p:nvSpPr>
          <p:cNvPr id="20" name="Text Placeholder 23"/>
          <p:cNvSpPr>
            <a:spLocks noGrp="1"/>
          </p:cNvSpPr>
          <p:nvPr>
            <p:ph type="body" sz="quarter" idx="29" hasCustomPrompt="1"/>
          </p:nvPr>
        </p:nvSpPr>
        <p:spPr>
          <a:xfrm>
            <a:off x="7551091" y="2081213"/>
            <a:ext cx="1794522" cy="216743"/>
          </a:xfrm>
        </p:spPr>
        <p:txBody>
          <a:bodyPr/>
          <a:lstStyle>
            <a:lvl1pPr>
              <a:spcBef>
                <a:spcPts val="200"/>
              </a:spcBef>
              <a:spcAft>
                <a:spcPts val="100"/>
              </a:spcAft>
              <a:defRPr sz="1000" baseline="0">
                <a:solidFill>
                  <a:schemeClr val="tx2"/>
                </a:solidFill>
              </a:defRPr>
            </a:lvl1pPr>
          </a:lstStyle>
          <a:p>
            <a:pPr lvl="0"/>
            <a:r>
              <a:rPr lang="en-US" dirty="0" smtClean="0"/>
              <a:t>[Insert job title]</a:t>
            </a: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service capabiliti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92BAF1-1705-44BB-BFFF-C3ECF975D58B}" type="slidenum">
              <a:rPr lang="en-US" smtClean="0"/>
              <a:pPr/>
              <a:t>‹#›</a:t>
            </a:fld>
            <a:endParaRPr lang="en-US"/>
          </a:p>
        </p:txBody>
      </p:sp>
      <p:sp>
        <p:nvSpPr>
          <p:cNvPr id="24" name="Slide Number Placeholder 2"/>
          <p:cNvSpPr txBox="1">
            <a:spLocks/>
          </p:cNvSpPr>
          <p:nvPr/>
        </p:nvSpPr>
        <p:spPr bwMode="auto">
          <a:xfrm>
            <a:off x="7438100" y="6399213"/>
            <a:ext cx="1883171" cy="2079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68FEE6-EAB6-4D6B-B2FB-5617ADFD2F4C}" type="slidenum">
              <a:rPr kumimoji="0" lang="en-US" sz="7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7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92" name="Slide Number Placeholder 2"/>
          <p:cNvSpPr txBox="1">
            <a:spLocks/>
          </p:cNvSpPr>
          <p:nvPr/>
        </p:nvSpPr>
        <p:spPr bwMode="auto">
          <a:xfrm>
            <a:off x="7438100" y="6399213"/>
            <a:ext cx="1883171" cy="2079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68FEE6-EAB6-4D6B-B2FB-5617ADFD2F4C}" type="slidenum">
              <a:rPr kumimoji="0" lang="en-US" sz="7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7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163" name="Slide Number Placeholder 2"/>
          <p:cNvSpPr txBox="1">
            <a:spLocks/>
          </p:cNvSpPr>
          <p:nvPr userDrawn="1"/>
        </p:nvSpPr>
        <p:spPr bwMode="auto">
          <a:xfrm>
            <a:off x="7438100" y="6399213"/>
            <a:ext cx="1883171" cy="2079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68FEE6-EAB6-4D6B-B2FB-5617ADFD2F4C}" type="slidenum">
              <a:rPr kumimoji="0" lang="en-US" sz="7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7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7" name="Title 1"/>
          <p:cNvSpPr>
            <a:spLocks noGrp="1"/>
          </p:cNvSpPr>
          <p:nvPr>
            <p:ph type="title"/>
          </p:nvPr>
        </p:nvSpPr>
        <p:spPr>
          <a:xfrm>
            <a:off x="560388" y="765176"/>
            <a:ext cx="8760883" cy="720725"/>
          </a:xfrm>
        </p:spPr>
        <p:txBody>
          <a:bodyPr/>
          <a:lstStyle/>
          <a:p>
            <a:r>
              <a:rPr lang="en-US" smtClean="0"/>
              <a:t>Click to edit Master title style</a:t>
            </a:r>
            <a:endParaRPr lang="en-NZ"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dirty="0"/>
          </a:p>
        </p:txBody>
      </p:sp>
      <p:sp>
        <p:nvSpPr>
          <p:cNvPr id="3" name="Slide Number Placeholder 2"/>
          <p:cNvSpPr>
            <a:spLocks noGrp="1"/>
          </p:cNvSpPr>
          <p:nvPr>
            <p:ph type="sldNum" sz="quarter" idx="10"/>
          </p:nvPr>
        </p:nvSpPr>
        <p:spPr/>
        <p:txBody>
          <a:bodyPr/>
          <a:lstStyle/>
          <a:p>
            <a:fld id="{1F92BAF1-1705-44BB-BFFF-C3ECF975D58B}" type="slidenum">
              <a:rPr lang="en-US" smtClean="0"/>
              <a:pPr/>
              <a:t>‹#›</a:t>
            </a:fld>
            <a:endParaRPr lang="en-US"/>
          </a:p>
        </p:txBody>
      </p:sp>
    </p:spTree>
    <p:extLst>
      <p:ext uri="{BB962C8B-B14F-4D97-AF65-F5344CB8AC3E}">
        <p14:creationId xmlns:p14="http://schemas.microsoft.com/office/powerpoint/2010/main" val="1914934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388" y="765176"/>
            <a:ext cx="8760883" cy="720725"/>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baseline="0"/>
            </a:lvl1pPr>
          </a:lstStyle>
          <a:p>
            <a:fld id="{1568FEE6-EAB6-4D6B-B2FB-5617ADFD2F4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Intro">
    <p:spTree>
      <p:nvGrpSpPr>
        <p:cNvPr id="1" name=""/>
        <p:cNvGrpSpPr/>
        <p:nvPr/>
      </p:nvGrpSpPr>
      <p:grpSpPr>
        <a:xfrm>
          <a:off x="0" y="0"/>
          <a:ext cx="0" cy="0"/>
          <a:chOff x="0" y="0"/>
          <a:chExt cx="0" cy="0"/>
        </a:xfrm>
      </p:grpSpPr>
      <p:sp>
        <p:nvSpPr>
          <p:cNvPr id="2" name="Title 1"/>
          <p:cNvSpPr>
            <a:spLocks noGrp="1"/>
          </p:cNvSpPr>
          <p:nvPr>
            <p:ph type="title"/>
          </p:nvPr>
        </p:nvSpPr>
        <p:spPr>
          <a:xfrm>
            <a:off x="560388" y="765176"/>
            <a:ext cx="8760883" cy="720725"/>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1568FEE6-EAB6-4D6B-B2FB-5617ADFD2F4C}" type="slidenum">
              <a:rPr lang="en-US" smtClean="0"/>
              <a:pPr/>
              <a:t>‹#›</a:t>
            </a:fld>
            <a:endParaRPr lang="en-US"/>
          </a:p>
        </p:txBody>
      </p:sp>
      <p:sp>
        <p:nvSpPr>
          <p:cNvPr id="6" name="Content Placeholder 2"/>
          <p:cNvSpPr>
            <a:spLocks noGrp="1"/>
          </p:cNvSpPr>
          <p:nvPr>
            <p:ph idx="11" hasCustomPrompt="1"/>
          </p:nvPr>
        </p:nvSpPr>
        <p:spPr>
          <a:xfrm>
            <a:off x="563033" y="1690688"/>
            <a:ext cx="8760883" cy="1592262"/>
          </a:xfrm>
        </p:spPr>
        <p:txBody>
          <a:bodyPr/>
          <a:lstStyle>
            <a:lvl1pPr marL="0" marR="0" indent="0" algn="l" defTabSz="914400" rtl="0" eaLnBrk="1" fontAlgn="base" latinLnBrk="0" hangingPunct="1">
              <a:lnSpc>
                <a:spcPct val="100000"/>
              </a:lnSpc>
              <a:spcBef>
                <a:spcPts val="300"/>
              </a:spcBef>
              <a:spcAft>
                <a:spcPts val="600"/>
              </a:spcAft>
              <a:buClrTx/>
              <a:buSzTx/>
              <a:buFontTx/>
              <a:buNone/>
              <a:tabLst/>
              <a:defRPr lang="en-US" sz="1700" b="0" baseline="0" dirty="0" smtClean="0">
                <a:solidFill>
                  <a:srgbClr val="6E7A5C"/>
                </a:solidFill>
                <a:latin typeface="+mn-lt"/>
                <a:ea typeface="+mn-ea"/>
                <a:cs typeface="+mn-cs"/>
              </a:defRPr>
            </a:lvl1pPr>
            <a:lvl2pPr marL="0" indent="0">
              <a:spcBef>
                <a:spcPts val="200"/>
              </a:spcBef>
              <a:spcAft>
                <a:spcPts val="300"/>
              </a:spcAft>
              <a:buNone/>
              <a:defRPr sz="1400"/>
            </a:lvl2pPr>
            <a:lvl3pPr marL="193675" indent="-193675">
              <a:spcBef>
                <a:spcPts val="200"/>
              </a:spcBef>
              <a:spcAft>
                <a:spcPts val="300"/>
              </a:spcAft>
              <a:tabLst/>
              <a:defRPr/>
            </a:lvl3pPr>
            <a:lvl4pPr marL="355600" indent="-185738">
              <a:spcBef>
                <a:spcPts val="200"/>
              </a:spcBef>
              <a:spcAft>
                <a:spcPts val="300"/>
              </a:spcAft>
              <a:defRPr sz="1200"/>
            </a:lvl4pPr>
            <a:lvl5pPr marL="542925" indent="-161925">
              <a:spcBef>
                <a:spcPts val="200"/>
              </a:spcBef>
              <a:spcAft>
                <a:spcPts val="300"/>
              </a:spcAft>
              <a:defRPr sz="1000"/>
            </a:lvl5pPr>
            <a:lvl6pPr marL="717550" indent="-174625">
              <a:tabLst/>
              <a:defRPr/>
            </a:lvl6pPr>
          </a:lstStyle>
          <a:p>
            <a:pPr lvl="0"/>
            <a:r>
              <a:rPr lang="en-US" dirty="0" smtClean="0"/>
              <a:t>1st Level text is Intro, 2nd is Body Copy and 3rd is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010E929-3424-48CA-B842-CA8E478B5F5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gal Disclaim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dirty="0"/>
          </a:p>
        </p:txBody>
      </p:sp>
      <p:sp>
        <p:nvSpPr>
          <p:cNvPr id="3" name="Slide Number Placeholder 2"/>
          <p:cNvSpPr>
            <a:spLocks noGrp="1"/>
          </p:cNvSpPr>
          <p:nvPr>
            <p:ph type="sldNum" sz="quarter" idx="10"/>
          </p:nvPr>
        </p:nvSpPr>
        <p:spPr/>
        <p:txBody>
          <a:bodyPr/>
          <a:lstStyle/>
          <a:p>
            <a:fld id="{1F92BAF1-1705-44BB-BFFF-C3ECF975D58B}" type="slidenum">
              <a:rPr lang="en-US" smtClean="0"/>
              <a:pPr/>
              <a:t>‹#›</a:t>
            </a:fld>
            <a:endParaRPr lang="en-US"/>
          </a:p>
        </p:txBody>
      </p:sp>
      <p:sp>
        <p:nvSpPr>
          <p:cNvPr id="4" name="Content Placeholder 2"/>
          <p:cNvSpPr>
            <a:spLocks noGrp="1"/>
          </p:cNvSpPr>
          <p:nvPr>
            <p:ph idx="1" hasCustomPrompt="1"/>
          </p:nvPr>
        </p:nvSpPr>
        <p:spPr>
          <a:xfrm>
            <a:off x="560388" y="1700213"/>
            <a:ext cx="8760883" cy="4463975"/>
          </a:xfrm>
        </p:spPr>
        <p:txBody>
          <a:bodyPr/>
          <a:lstStyle>
            <a:lvl1pPr marL="0" marR="0" indent="0" algn="l" defTabSz="914400" rtl="0" eaLnBrk="1" fontAlgn="base" latinLnBrk="0" hangingPunct="1">
              <a:lnSpc>
                <a:spcPct val="100000"/>
              </a:lnSpc>
              <a:spcBef>
                <a:spcPts val="300"/>
              </a:spcBef>
              <a:spcAft>
                <a:spcPts val="600"/>
              </a:spcAft>
              <a:buClrTx/>
              <a:buSzTx/>
              <a:buFontTx/>
              <a:buNone/>
              <a:tabLst/>
              <a:defRPr lang="en-US" sz="1700" b="0" baseline="0" dirty="0" smtClean="0">
                <a:solidFill>
                  <a:srgbClr val="6E7A5C"/>
                </a:solidFill>
                <a:latin typeface="+mn-lt"/>
                <a:ea typeface="+mn-ea"/>
                <a:cs typeface="+mn-cs"/>
              </a:defRPr>
            </a:lvl1pPr>
            <a:lvl2pPr marL="0" indent="0">
              <a:spcBef>
                <a:spcPts val="200"/>
              </a:spcBef>
              <a:spcAft>
                <a:spcPts val="300"/>
              </a:spcAft>
              <a:buNone/>
              <a:defRPr sz="1400"/>
            </a:lvl2pPr>
            <a:lvl3pPr marL="193675" indent="-193675">
              <a:spcBef>
                <a:spcPts val="200"/>
              </a:spcBef>
              <a:spcAft>
                <a:spcPts val="300"/>
              </a:spcAft>
              <a:tabLst/>
              <a:defRPr/>
            </a:lvl3pPr>
            <a:lvl4pPr marL="355600" indent="-185738">
              <a:spcBef>
                <a:spcPts val="200"/>
              </a:spcBef>
              <a:spcAft>
                <a:spcPts val="300"/>
              </a:spcAft>
              <a:defRPr sz="1200"/>
            </a:lvl4pPr>
            <a:lvl5pPr marL="542925" indent="-161925">
              <a:spcBef>
                <a:spcPts val="200"/>
              </a:spcBef>
              <a:spcAft>
                <a:spcPts val="300"/>
              </a:spcAft>
              <a:defRPr sz="1000"/>
            </a:lvl5pPr>
            <a:lvl6pPr marL="717550" indent="-174625">
              <a:tabLst/>
              <a:defRPr/>
            </a:lvl6pPr>
          </a:lstStyle>
          <a:p>
            <a:pPr lvl="0"/>
            <a:r>
              <a:rPr lang="en-US" dirty="0" smtClean="0"/>
              <a:t>Please see Richard </a:t>
            </a:r>
            <a:r>
              <a:rPr lang="en-US" dirty="0" err="1" smtClean="0"/>
              <a:t>Bodman</a:t>
            </a:r>
            <a:r>
              <a:rPr lang="en-US" dirty="0" smtClean="0"/>
              <a:t> for appropriate disclaimer</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Tree>
    <p:extLst>
      <p:ext uri="{BB962C8B-B14F-4D97-AF65-F5344CB8AC3E}">
        <p14:creationId xmlns:p14="http://schemas.microsoft.com/office/powerpoint/2010/main" val="216762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NZC Fantail Title Slide ">
    <p:bg>
      <p:bgRef idx="1001">
        <a:schemeClr val="bg2"/>
      </p:bgRef>
    </p:bg>
    <p:spTree>
      <p:nvGrpSpPr>
        <p:cNvPr id="1" name=""/>
        <p:cNvGrpSpPr/>
        <p:nvPr/>
      </p:nvGrpSpPr>
      <p:grpSpPr>
        <a:xfrm>
          <a:off x="0" y="0"/>
          <a:ext cx="0" cy="0"/>
          <a:chOff x="0" y="0"/>
          <a:chExt cx="0" cy="0"/>
        </a:xfrm>
      </p:grpSpPr>
      <p:sp>
        <p:nvSpPr>
          <p:cNvPr id="69" name="Rectangle 4"/>
          <p:cNvSpPr>
            <a:spLocks noGrp="1" noChangeArrowheads="1"/>
          </p:cNvSpPr>
          <p:nvPr>
            <p:ph type="ctrTitle" hasCustomPrompt="1"/>
          </p:nvPr>
        </p:nvSpPr>
        <p:spPr>
          <a:xfrm>
            <a:off x="560512" y="765176"/>
            <a:ext cx="5850731" cy="1757586"/>
          </a:xfrm>
        </p:spPr>
        <p:txBody>
          <a:bodyPr lIns="0" tIns="0" rIns="0" bIns="0" anchor="b"/>
          <a:lstStyle>
            <a:lvl1pPr>
              <a:defRPr sz="3300" baseline="0">
                <a:solidFill>
                  <a:srgbClr val="FFFFFF"/>
                </a:solidFill>
              </a:defRPr>
            </a:lvl1pPr>
          </a:lstStyle>
          <a:p>
            <a:r>
              <a:rPr lang="en-NZ" dirty="0" smtClean="0"/>
              <a:t>[Insert Company Name]</a:t>
            </a:r>
            <a:endParaRPr lang="en-US" dirty="0"/>
          </a:p>
        </p:txBody>
      </p:sp>
      <p:sp>
        <p:nvSpPr>
          <p:cNvPr id="70" name="Rectangle 5"/>
          <p:cNvSpPr>
            <a:spLocks noGrp="1" noChangeArrowheads="1"/>
          </p:cNvSpPr>
          <p:nvPr>
            <p:ph type="subTitle" idx="1" hasCustomPrompt="1"/>
          </p:nvPr>
        </p:nvSpPr>
        <p:spPr>
          <a:xfrm>
            <a:off x="560512" y="2492599"/>
            <a:ext cx="5850731" cy="648370"/>
          </a:xfrm>
        </p:spPr>
        <p:txBody>
          <a:bodyPr lIns="0" tIns="0" rIns="0" bIns="0"/>
          <a:lstStyle>
            <a:lvl1pPr marL="0" marR="0" indent="0" algn="l" defTabSz="914400" rtl="0" eaLnBrk="1" fontAlgn="base" latinLnBrk="0" hangingPunct="1">
              <a:lnSpc>
                <a:spcPct val="100000"/>
              </a:lnSpc>
              <a:spcBef>
                <a:spcPts val="1000"/>
              </a:spcBef>
              <a:spcAft>
                <a:spcPts val="1000"/>
              </a:spcAft>
              <a:buClrTx/>
              <a:buSzTx/>
              <a:buFontTx/>
              <a:buNone/>
              <a:tabLst/>
              <a:defRPr sz="3300" baseline="0">
                <a:solidFill>
                  <a:schemeClr val="tx1"/>
                </a:solidFill>
              </a:defRPr>
            </a:lvl1pPr>
          </a:lstStyle>
          <a:p>
            <a:r>
              <a:rPr lang="en-NZ" dirty="0" smtClean="0"/>
              <a:t>[Insert Document Name]</a:t>
            </a:r>
            <a:endParaRPr lang="en-US" dirty="0" smtClean="0"/>
          </a:p>
        </p:txBody>
      </p:sp>
      <p:sp>
        <p:nvSpPr>
          <p:cNvPr id="53" name="Text Placeholder 64"/>
          <p:cNvSpPr>
            <a:spLocks noGrp="1"/>
          </p:cNvSpPr>
          <p:nvPr>
            <p:ph type="body" sz="quarter" idx="10" hasCustomPrompt="1"/>
          </p:nvPr>
        </p:nvSpPr>
        <p:spPr>
          <a:xfrm>
            <a:off x="560512" y="3179972"/>
            <a:ext cx="2184135" cy="249028"/>
          </a:xfrm>
        </p:spPr>
        <p:txBody>
          <a:bodyPr/>
          <a:lstStyle>
            <a:lvl1pPr algn="l">
              <a:tabLst>
                <a:tab pos="1163638" algn="l"/>
              </a:tabLst>
              <a:defRPr>
                <a:solidFill>
                  <a:srgbClr val="FFFFFF"/>
                </a:solidFill>
              </a:defRPr>
            </a:lvl1pPr>
          </a:lstStyle>
          <a:p>
            <a:pPr algn="l"/>
            <a:r>
              <a:rPr lang="en-NZ" sz="1200" dirty="0" smtClean="0">
                <a:solidFill>
                  <a:srgbClr val="FFFFFF"/>
                </a:solidFill>
              </a:rPr>
              <a:t>XX Month 20XX</a:t>
            </a:r>
            <a:endParaRPr lang="en-US" sz="1200" dirty="0" smtClean="0">
              <a:solidFill>
                <a:srgbClr val="FFFFFF"/>
              </a:solidFill>
            </a:endParaRPr>
          </a:p>
        </p:txBody>
      </p:sp>
      <p:sp>
        <p:nvSpPr>
          <p:cNvPr id="52" name="Rectangle 2"/>
          <p:cNvSpPr>
            <a:spLocks noChangeArrowheads="1"/>
          </p:cNvSpPr>
          <p:nvPr/>
        </p:nvSpPr>
        <p:spPr bwMode="auto">
          <a:xfrm>
            <a:off x="0" y="5805488"/>
            <a:ext cx="9906000" cy="1052512"/>
          </a:xfrm>
          <a:prstGeom prst="rect">
            <a:avLst/>
          </a:prstGeom>
          <a:solidFill>
            <a:srgbClr val="ECEDE9"/>
          </a:solidFill>
          <a:ln w="9525">
            <a:noFill/>
            <a:miter lim="800000"/>
            <a:headEnd/>
            <a:tailEnd/>
          </a:ln>
          <a:effectLst/>
        </p:spPr>
        <p:txBody>
          <a:bodyPr wrap="none" anchor="ctr"/>
          <a:lstStyle/>
          <a:p>
            <a:endParaRPr lang="en-US"/>
          </a:p>
        </p:txBody>
      </p:sp>
      <p:pic>
        <p:nvPicPr>
          <p:cNvPr id="54" name="Picture 12" descr="Decisions Shape Markets 600RGB"/>
          <p:cNvPicPr>
            <a:picLocks noChangeAspect="1" noChangeArrowheads="1"/>
          </p:cNvPicPr>
          <p:nvPr/>
        </p:nvPicPr>
        <p:blipFill>
          <a:blip r:embed="rId2" cstate="print"/>
          <a:srcRect/>
          <a:stretch>
            <a:fillRect/>
          </a:stretch>
        </p:blipFill>
        <p:spPr bwMode="auto">
          <a:xfrm>
            <a:off x="506506" y="6048524"/>
            <a:ext cx="1950244" cy="404813"/>
          </a:xfrm>
          <a:prstGeom prst="rect">
            <a:avLst/>
          </a:prstGeom>
          <a:noFill/>
        </p:spPr>
      </p:pic>
      <p:pic>
        <p:nvPicPr>
          <p:cNvPr id="55" name="Picture 2" descr="\\plucky\Plucky\design\a-f\first-nz-capital\25726-powerpoint\Links-PPT\Origami-Bird 150.tif"/>
          <p:cNvPicPr>
            <a:picLocks noChangeAspect="1" noChangeArrowheads="1"/>
          </p:cNvPicPr>
          <p:nvPr/>
        </p:nvPicPr>
        <p:blipFill>
          <a:blip r:embed="rId3" cstate="print"/>
          <a:srcRect/>
          <a:stretch>
            <a:fillRect/>
          </a:stretch>
        </p:blipFill>
        <p:spPr bwMode="auto">
          <a:xfrm>
            <a:off x="6327113" y="3087233"/>
            <a:ext cx="3578887" cy="3773488"/>
          </a:xfrm>
          <a:prstGeom prst="rect">
            <a:avLst/>
          </a:prstGeom>
          <a:noFill/>
        </p:spPr>
      </p:pic>
      <p:grpSp>
        <p:nvGrpSpPr>
          <p:cNvPr id="2" name="Group 20"/>
          <p:cNvGrpSpPr/>
          <p:nvPr/>
        </p:nvGrpSpPr>
        <p:grpSpPr>
          <a:xfrm>
            <a:off x="560512" y="547689"/>
            <a:ext cx="1719793" cy="217487"/>
            <a:chOff x="539750" y="919163"/>
            <a:chExt cx="1587501" cy="217487"/>
          </a:xfrm>
        </p:grpSpPr>
        <p:sp>
          <p:nvSpPr>
            <p:cNvPr id="57"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 name="Rectangle 2"/>
          <p:cNvSpPr>
            <a:spLocks noChangeArrowheads="1"/>
          </p:cNvSpPr>
          <p:nvPr userDrawn="1"/>
        </p:nvSpPr>
        <p:spPr bwMode="auto">
          <a:xfrm>
            <a:off x="0" y="5805488"/>
            <a:ext cx="9906000" cy="1052512"/>
          </a:xfrm>
          <a:prstGeom prst="rect">
            <a:avLst/>
          </a:prstGeom>
          <a:solidFill>
            <a:srgbClr val="ECEDE9"/>
          </a:solidFill>
          <a:ln w="9525">
            <a:noFill/>
            <a:miter lim="800000"/>
            <a:headEnd/>
            <a:tailEnd/>
          </a:ln>
          <a:effectLst/>
        </p:spPr>
        <p:txBody>
          <a:bodyPr wrap="none" anchor="ctr"/>
          <a:lstStyle/>
          <a:p>
            <a:endParaRPr lang="en-US"/>
          </a:p>
        </p:txBody>
      </p:sp>
      <p:pic>
        <p:nvPicPr>
          <p:cNvPr id="40" name="Picture 12" descr="Decisions Shape Markets 600RGB"/>
          <p:cNvPicPr>
            <a:picLocks noChangeAspect="1" noChangeArrowheads="1"/>
          </p:cNvPicPr>
          <p:nvPr userDrawn="1"/>
        </p:nvPicPr>
        <p:blipFill>
          <a:blip r:embed="rId2" cstate="print"/>
          <a:srcRect/>
          <a:stretch>
            <a:fillRect/>
          </a:stretch>
        </p:blipFill>
        <p:spPr bwMode="auto">
          <a:xfrm>
            <a:off x="506506" y="6048524"/>
            <a:ext cx="1950244" cy="404813"/>
          </a:xfrm>
          <a:prstGeom prst="rect">
            <a:avLst/>
          </a:prstGeom>
          <a:noFill/>
        </p:spPr>
      </p:pic>
      <p:pic>
        <p:nvPicPr>
          <p:cNvPr id="41" name="Picture 2" descr="\\plucky\Plucky\design\a-f\first-nz-capital\25726-powerpoint\Links-PPT\Origami-Bird 150.tif"/>
          <p:cNvPicPr>
            <a:picLocks noChangeAspect="1" noChangeArrowheads="1"/>
          </p:cNvPicPr>
          <p:nvPr userDrawn="1"/>
        </p:nvPicPr>
        <p:blipFill>
          <a:blip r:embed="rId3" cstate="print"/>
          <a:srcRect/>
          <a:stretch>
            <a:fillRect/>
          </a:stretch>
        </p:blipFill>
        <p:spPr bwMode="auto">
          <a:xfrm>
            <a:off x="6327113" y="3087233"/>
            <a:ext cx="3578887" cy="3773488"/>
          </a:xfrm>
          <a:prstGeom prst="rect">
            <a:avLst/>
          </a:prstGeom>
          <a:noFill/>
        </p:spPr>
      </p:pic>
      <p:grpSp>
        <p:nvGrpSpPr>
          <p:cNvPr id="42" name="Group 20"/>
          <p:cNvGrpSpPr/>
          <p:nvPr userDrawn="1"/>
        </p:nvGrpSpPr>
        <p:grpSpPr>
          <a:xfrm>
            <a:off x="560512" y="547689"/>
            <a:ext cx="1719793" cy="217487"/>
            <a:chOff x="539750" y="919163"/>
            <a:chExt cx="1587501" cy="217487"/>
          </a:xfrm>
        </p:grpSpPr>
        <p:sp>
          <p:nvSpPr>
            <p:cNvPr id="43"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9" name="Picture Placeholder 7"/>
          <p:cNvSpPr>
            <a:spLocks noGrp="1"/>
          </p:cNvSpPr>
          <p:nvPr>
            <p:ph type="pic" sz="quarter" idx="11" hasCustomPrompt="1"/>
          </p:nvPr>
        </p:nvSpPr>
        <p:spPr>
          <a:xfrm>
            <a:off x="8191500" y="520702"/>
            <a:ext cx="936625" cy="533400"/>
          </a:xfrm>
        </p:spPr>
        <p:txBody>
          <a:bodyPr/>
          <a:lstStyle>
            <a:lvl1pPr>
              <a:defRPr sz="1000" baseline="0">
                <a:solidFill>
                  <a:srgbClr val="FFFFFF"/>
                </a:solidFill>
              </a:defRPr>
            </a:lvl1pPr>
          </a:lstStyle>
          <a:p>
            <a:r>
              <a:rPr lang="en-NZ" dirty="0" smtClean="0"/>
              <a:t>Insert Co Logo</a:t>
            </a:r>
            <a:endParaRPr lang="en-NZ"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Intro, 2 Col NOT LINKE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84729" y="2420938"/>
            <a:ext cx="4251000" cy="3671887"/>
          </a:xfrm>
        </p:spPr>
        <p:txBody>
          <a:bodyPr spcCol="180000"/>
          <a:lstStyle>
            <a:lvl1pPr>
              <a:defRPr lang="en-US" sz="1200" dirty="0" smtClean="0">
                <a:solidFill>
                  <a:schemeClr val="tx1"/>
                </a:solidFill>
                <a:latin typeface="+mn-lt"/>
                <a:cs typeface="+mn-cs"/>
              </a:defRPr>
            </a:lvl1pPr>
            <a:lvl2pPr marL="177800" indent="-177800">
              <a:defRPr/>
            </a:lvl2pPr>
            <a:lvl3pPr marL="363538" indent="-193675">
              <a:tabLst/>
              <a:defRPr/>
            </a:lvl3pPr>
            <a:lvl4pPr marL="541338" indent="-185738">
              <a:defRPr/>
            </a:lvl4pPr>
            <a:lvl5pPr marL="720725" indent="-16192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type="body" idx="11"/>
          </p:nvPr>
        </p:nvSpPr>
        <p:spPr>
          <a:xfrm>
            <a:off x="584729" y="1628775"/>
            <a:ext cx="8736542" cy="792163"/>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idx="12"/>
          </p:nvPr>
        </p:nvSpPr>
        <p:spPr>
          <a:xfrm>
            <a:off x="5070271" y="2420939"/>
            <a:ext cx="4251000" cy="3671887"/>
          </a:xfrm>
        </p:spPr>
        <p:txBody>
          <a:bodyPr spcCol="180000"/>
          <a:lstStyle>
            <a:lvl1pPr>
              <a:defRPr lang="en-US" sz="1200" dirty="0" smtClean="0">
                <a:solidFill>
                  <a:schemeClr val="tx1"/>
                </a:solidFill>
                <a:latin typeface="+mn-lt"/>
                <a:cs typeface="+mn-cs"/>
              </a:defRPr>
            </a:lvl1pPr>
            <a:lvl2pPr marL="177800" indent="-177800">
              <a:defRPr/>
            </a:lvl2pPr>
            <a:lvl3pPr marL="363538" indent="-193675">
              <a:tabLst/>
              <a:defRPr/>
            </a:lvl3pPr>
            <a:lvl4pPr marL="541338" indent="-185738">
              <a:defRPr/>
            </a:lvl4pPr>
            <a:lvl5pPr marL="720725" indent="-16192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sldNum" sz="quarter" idx="13"/>
          </p:nvPr>
        </p:nvSpPr>
        <p:spPr>
          <a:ln/>
        </p:spPr>
        <p:txBody>
          <a:bodyPr/>
          <a:lstStyle>
            <a:lvl1pPr>
              <a:defRPr/>
            </a:lvl1pPr>
          </a:lstStyle>
          <a:p>
            <a:pPr>
              <a:defRPr/>
            </a:pPr>
            <a:fld id="{DB7B55D6-CC7E-4ED1-9876-0125BFEA43B5}" type="slidenum">
              <a:rPr lang="en-US"/>
              <a:pPr>
                <a:defRPr/>
              </a:pPr>
              <a:t>‹#›</a:t>
            </a:fld>
            <a:endParaRPr lang="en-US" dirty="0"/>
          </a:p>
        </p:txBody>
      </p:sp>
    </p:spTree>
    <p:extLst>
      <p:ext uri="{BB962C8B-B14F-4D97-AF65-F5344CB8AC3E}">
        <p14:creationId xmlns:p14="http://schemas.microsoft.com/office/powerpoint/2010/main" val="603189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Intro, 4 Col Bullets">
    <p:spTree>
      <p:nvGrpSpPr>
        <p:cNvPr id="1" name=""/>
        <p:cNvGrpSpPr/>
        <p:nvPr/>
      </p:nvGrpSpPr>
      <p:grpSpPr>
        <a:xfrm>
          <a:off x="0" y="0"/>
          <a:ext cx="0" cy="0"/>
          <a:chOff x="0" y="0"/>
          <a:chExt cx="0" cy="0"/>
        </a:xfrm>
      </p:grpSpPr>
      <p:sp>
        <p:nvSpPr>
          <p:cNvPr id="2" name="Title 1"/>
          <p:cNvSpPr>
            <a:spLocks noGrp="1"/>
          </p:cNvSpPr>
          <p:nvPr>
            <p:ph type="title"/>
          </p:nvPr>
        </p:nvSpPr>
        <p:spPr>
          <a:xfrm>
            <a:off x="560388" y="765176"/>
            <a:ext cx="8760883" cy="72072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60388" y="2420938"/>
            <a:ext cx="8760883" cy="3671887"/>
          </a:xfrm>
        </p:spPr>
        <p:txBody>
          <a:bodyPr numCol="4" spcCol="180000"/>
          <a:lstStyle>
            <a:lvl1pPr>
              <a:spcBef>
                <a:spcPts val="432"/>
              </a:spcBef>
              <a:spcAft>
                <a:spcPts val="0"/>
              </a:spcAft>
              <a:defRPr lang="en-US" sz="1200" dirty="0" smtClean="0">
                <a:solidFill>
                  <a:schemeClr val="tx1"/>
                </a:solidFill>
                <a:latin typeface="+mn-lt"/>
                <a:cs typeface="+mn-cs"/>
              </a:defRPr>
            </a:lvl1pPr>
            <a:lvl2pPr marL="177800" indent="-177800">
              <a:spcBef>
                <a:spcPts val="432"/>
              </a:spcBef>
              <a:spcAft>
                <a:spcPts val="0"/>
              </a:spcAft>
              <a:defRPr/>
            </a:lvl2pPr>
            <a:lvl3pPr marL="266700" indent="-182563">
              <a:spcBef>
                <a:spcPts val="432"/>
              </a:spcBef>
              <a:spcAft>
                <a:spcPts val="0"/>
              </a:spcAft>
              <a:tabLst/>
              <a:defRPr/>
            </a:lvl3pPr>
            <a:lvl4pPr marL="449263" indent="-182563">
              <a:spcBef>
                <a:spcPts val="432"/>
              </a:spcBef>
              <a:spcAft>
                <a:spcPts val="0"/>
              </a:spcAft>
              <a:defRPr/>
            </a:lvl4pPr>
            <a:lvl5pPr marL="622300" indent="-161925">
              <a:spcBef>
                <a:spcPts val="432"/>
              </a:spcBef>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7DD5C29-13CB-4ACF-BCE7-189D538747F2}" type="slidenum">
              <a:rPr lang="en-US" smtClean="0"/>
              <a:pPr/>
              <a:t>‹#›</a:t>
            </a:fld>
            <a:endParaRPr lang="en-US" dirty="0"/>
          </a:p>
        </p:txBody>
      </p:sp>
      <p:sp>
        <p:nvSpPr>
          <p:cNvPr id="5" name="Text Placeholder 2"/>
          <p:cNvSpPr>
            <a:spLocks noGrp="1"/>
          </p:cNvSpPr>
          <p:nvPr>
            <p:ph type="body" idx="11" hasCustomPrompt="1"/>
          </p:nvPr>
        </p:nvSpPr>
        <p:spPr>
          <a:xfrm>
            <a:off x="560388" y="1628775"/>
            <a:ext cx="8760883" cy="792163"/>
          </a:xfrm>
        </p:spPr>
        <p:txBody>
          <a:bodyPr anchor="t" anchorCtr="0"/>
          <a:lstStyle>
            <a:lvl1pPr marL="0" indent="0">
              <a:spcAft>
                <a:spcPts val="0"/>
              </a:spcAft>
              <a:buNone/>
              <a:defRPr sz="17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introduction styles</a:t>
            </a:r>
          </a:p>
        </p:txBody>
      </p:sp>
    </p:spTree>
    <p:extLst>
      <p:ext uri="{BB962C8B-B14F-4D97-AF65-F5344CB8AC3E}">
        <p14:creationId xmlns:p14="http://schemas.microsoft.com/office/powerpoint/2010/main" val="22421742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NZC-CS Fantail Title Slide">
    <p:bg>
      <p:bgRef idx="1001">
        <a:schemeClr val="bg2"/>
      </p:bgRef>
    </p:bg>
    <p:spTree>
      <p:nvGrpSpPr>
        <p:cNvPr id="1" name=""/>
        <p:cNvGrpSpPr/>
        <p:nvPr/>
      </p:nvGrpSpPr>
      <p:grpSpPr>
        <a:xfrm>
          <a:off x="0" y="0"/>
          <a:ext cx="0" cy="0"/>
          <a:chOff x="0" y="0"/>
          <a:chExt cx="0" cy="0"/>
        </a:xfrm>
      </p:grpSpPr>
      <p:sp>
        <p:nvSpPr>
          <p:cNvPr id="69" name="Rectangle 4"/>
          <p:cNvSpPr>
            <a:spLocks noGrp="1" noChangeArrowheads="1"/>
          </p:cNvSpPr>
          <p:nvPr>
            <p:ph type="ctrTitle" hasCustomPrompt="1"/>
          </p:nvPr>
        </p:nvSpPr>
        <p:spPr>
          <a:xfrm>
            <a:off x="560512" y="765176"/>
            <a:ext cx="5850731" cy="1757586"/>
          </a:xfrm>
        </p:spPr>
        <p:txBody>
          <a:bodyPr lIns="0" tIns="0" rIns="0" bIns="0" anchor="b"/>
          <a:lstStyle>
            <a:lvl1pPr>
              <a:defRPr sz="3300" baseline="0">
                <a:solidFill>
                  <a:srgbClr val="FFFFFF"/>
                </a:solidFill>
              </a:defRPr>
            </a:lvl1pPr>
          </a:lstStyle>
          <a:p>
            <a:r>
              <a:rPr lang="en-NZ" dirty="0" smtClean="0"/>
              <a:t>[Insert Company Name]</a:t>
            </a:r>
            <a:endParaRPr lang="en-US" dirty="0"/>
          </a:p>
        </p:txBody>
      </p:sp>
      <p:sp>
        <p:nvSpPr>
          <p:cNvPr id="70" name="Rectangle 5"/>
          <p:cNvSpPr>
            <a:spLocks noGrp="1" noChangeArrowheads="1"/>
          </p:cNvSpPr>
          <p:nvPr>
            <p:ph type="subTitle" idx="1" hasCustomPrompt="1"/>
          </p:nvPr>
        </p:nvSpPr>
        <p:spPr>
          <a:xfrm>
            <a:off x="560512" y="2492599"/>
            <a:ext cx="5850731" cy="648370"/>
          </a:xfrm>
        </p:spPr>
        <p:txBody>
          <a:bodyPr lIns="0" tIns="0" rIns="0" bIns="0"/>
          <a:lstStyle>
            <a:lvl1pPr marL="0" marR="0" indent="0" algn="l" defTabSz="914400" rtl="0" eaLnBrk="1" fontAlgn="base" latinLnBrk="0" hangingPunct="1">
              <a:lnSpc>
                <a:spcPct val="100000"/>
              </a:lnSpc>
              <a:spcBef>
                <a:spcPts val="1000"/>
              </a:spcBef>
              <a:spcAft>
                <a:spcPts val="1000"/>
              </a:spcAft>
              <a:buClrTx/>
              <a:buSzTx/>
              <a:buFontTx/>
              <a:buNone/>
              <a:tabLst/>
              <a:defRPr sz="3300" baseline="0">
                <a:solidFill>
                  <a:schemeClr val="tx1"/>
                </a:solidFill>
              </a:defRPr>
            </a:lvl1pPr>
          </a:lstStyle>
          <a:p>
            <a:r>
              <a:rPr lang="en-NZ" dirty="0" smtClean="0"/>
              <a:t>[Insert Document Name]</a:t>
            </a:r>
            <a:endParaRPr lang="en-US" dirty="0" smtClean="0"/>
          </a:p>
        </p:txBody>
      </p:sp>
      <p:sp>
        <p:nvSpPr>
          <p:cNvPr id="73" name="Text Placeholder 64"/>
          <p:cNvSpPr>
            <a:spLocks noGrp="1"/>
          </p:cNvSpPr>
          <p:nvPr>
            <p:ph type="body" sz="quarter" idx="10" hasCustomPrompt="1"/>
          </p:nvPr>
        </p:nvSpPr>
        <p:spPr>
          <a:xfrm>
            <a:off x="560512" y="3179972"/>
            <a:ext cx="2184135" cy="249028"/>
          </a:xfrm>
        </p:spPr>
        <p:txBody>
          <a:bodyPr/>
          <a:lstStyle>
            <a:lvl1pPr algn="l">
              <a:tabLst>
                <a:tab pos="1163638" algn="l"/>
              </a:tabLst>
              <a:defRPr>
                <a:solidFill>
                  <a:srgbClr val="FFFFFF"/>
                </a:solidFill>
              </a:defRPr>
            </a:lvl1pPr>
          </a:lstStyle>
          <a:p>
            <a:pPr algn="l"/>
            <a:r>
              <a:rPr lang="en-NZ" sz="1200" dirty="0" smtClean="0">
                <a:solidFill>
                  <a:srgbClr val="FFFFFF"/>
                </a:solidFill>
              </a:rPr>
              <a:t>XX Month 20XX</a:t>
            </a:r>
            <a:endParaRPr lang="en-US" sz="1200" dirty="0" smtClean="0">
              <a:solidFill>
                <a:srgbClr val="FFFFFF"/>
              </a:solidFill>
            </a:endParaRPr>
          </a:p>
        </p:txBody>
      </p:sp>
      <p:sp>
        <p:nvSpPr>
          <p:cNvPr id="71" name="Rectangle 2"/>
          <p:cNvSpPr>
            <a:spLocks noChangeArrowheads="1"/>
          </p:cNvSpPr>
          <p:nvPr/>
        </p:nvSpPr>
        <p:spPr bwMode="auto">
          <a:xfrm>
            <a:off x="0" y="5805488"/>
            <a:ext cx="9906000" cy="1052512"/>
          </a:xfrm>
          <a:prstGeom prst="rect">
            <a:avLst/>
          </a:prstGeom>
          <a:solidFill>
            <a:srgbClr val="ECEDE9"/>
          </a:solidFill>
          <a:ln w="9525">
            <a:noFill/>
            <a:miter lim="800000"/>
            <a:headEnd/>
            <a:tailEnd/>
          </a:ln>
          <a:effectLst/>
        </p:spPr>
        <p:txBody>
          <a:bodyPr wrap="none" anchor="ctr"/>
          <a:lstStyle/>
          <a:p>
            <a:endParaRPr lang="en-US"/>
          </a:p>
        </p:txBody>
      </p:sp>
      <p:pic>
        <p:nvPicPr>
          <p:cNvPr id="72" name="Picture 12" descr="Decisions Shape Markets 600RGB"/>
          <p:cNvPicPr>
            <a:picLocks noChangeAspect="1" noChangeArrowheads="1"/>
          </p:cNvPicPr>
          <p:nvPr/>
        </p:nvPicPr>
        <p:blipFill>
          <a:blip r:embed="rId2" cstate="print"/>
          <a:srcRect/>
          <a:stretch>
            <a:fillRect/>
          </a:stretch>
        </p:blipFill>
        <p:spPr bwMode="auto">
          <a:xfrm>
            <a:off x="506506" y="6048524"/>
            <a:ext cx="1950244" cy="404813"/>
          </a:xfrm>
          <a:prstGeom prst="rect">
            <a:avLst/>
          </a:prstGeom>
          <a:noFill/>
        </p:spPr>
      </p:pic>
      <p:pic>
        <p:nvPicPr>
          <p:cNvPr id="74" name="Picture 2" descr="\\plucky\Plucky\design\a-f\first-nz-capital\25726-powerpoint\Links-PPT\Origami-Bird 150.tif"/>
          <p:cNvPicPr>
            <a:picLocks noChangeAspect="1" noChangeArrowheads="1"/>
          </p:cNvPicPr>
          <p:nvPr/>
        </p:nvPicPr>
        <p:blipFill>
          <a:blip r:embed="rId3" cstate="print"/>
          <a:srcRect/>
          <a:stretch>
            <a:fillRect/>
          </a:stretch>
        </p:blipFill>
        <p:spPr bwMode="auto">
          <a:xfrm>
            <a:off x="6327113" y="3087233"/>
            <a:ext cx="3578887" cy="3773488"/>
          </a:xfrm>
          <a:prstGeom prst="rect">
            <a:avLst/>
          </a:prstGeom>
          <a:noFill/>
        </p:spPr>
      </p:pic>
      <p:sp>
        <p:nvSpPr>
          <p:cNvPr id="75" name="Line 10"/>
          <p:cNvSpPr>
            <a:spLocks noChangeShapeType="1"/>
          </p:cNvSpPr>
          <p:nvPr/>
        </p:nvSpPr>
        <p:spPr bwMode="auto">
          <a:xfrm flipV="1">
            <a:off x="2570948" y="405887"/>
            <a:ext cx="0" cy="319087"/>
          </a:xfrm>
          <a:prstGeom prst="line">
            <a:avLst/>
          </a:prstGeom>
          <a:noFill/>
          <a:ln w="3175">
            <a:solidFill>
              <a:srgbClr val="FFFFFF"/>
            </a:solidFill>
            <a:round/>
            <a:headEnd/>
            <a:tailEnd/>
          </a:ln>
          <a:effectLst/>
        </p:spPr>
        <p:txBody>
          <a:bodyPr/>
          <a:lstStyle/>
          <a:p>
            <a:endParaRPr lang="en-US"/>
          </a:p>
        </p:txBody>
      </p:sp>
      <p:grpSp>
        <p:nvGrpSpPr>
          <p:cNvPr id="2" name="Group 75"/>
          <p:cNvGrpSpPr/>
          <p:nvPr/>
        </p:nvGrpSpPr>
        <p:grpSpPr>
          <a:xfrm>
            <a:off x="560512" y="547689"/>
            <a:ext cx="1719793" cy="217487"/>
            <a:chOff x="539750" y="919163"/>
            <a:chExt cx="1587501" cy="217487"/>
          </a:xfrm>
        </p:grpSpPr>
        <p:sp>
          <p:nvSpPr>
            <p:cNvPr id="77"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 name="Group 106"/>
          <p:cNvGrpSpPr/>
          <p:nvPr/>
        </p:nvGrpSpPr>
        <p:grpSpPr>
          <a:xfrm>
            <a:off x="2876396" y="404665"/>
            <a:ext cx="1584334" cy="324991"/>
            <a:chOff x="1531938" y="993775"/>
            <a:chExt cx="3086100" cy="685800"/>
          </a:xfrm>
        </p:grpSpPr>
        <p:sp>
          <p:nvSpPr>
            <p:cNvPr id="108" name="AutoShape 4"/>
            <p:cNvSpPr>
              <a:spLocks noChangeAspect="1" noChangeArrowheads="1" noTextEdit="1"/>
            </p:cNvSpPr>
            <p:nvPr userDrawn="1"/>
          </p:nvSpPr>
          <p:spPr bwMode="auto">
            <a:xfrm>
              <a:off x="1531938" y="993775"/>
              <a:ext cx="30861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7"/>
            <p:cNvSpPr>
              <a:spLocks/>
            </p:cNvSpPr>
            <p:nvPr userDrawn="1"/>
          </p:nvSpPr>
          <p:spPr bwMode="auto">
            <a:xfrm>
              <a:off x="3995738" y="1009650"/>
              <a:ext cx="603250" cy="420688"/>
            </a:xfrm>
            <a:custGeom>
              <a:avLst/>
              <a:gdLst/>
              <a:ahLst/>
              <a:cxnLst>
                <a:cxn ang="0">
                  <a:pos x="0" y="0"/>
                </a:cxn>
                <a:cxn ang="0">
                  <a:pos x="88" y="40"/>
                </a:cxn>
                <a:cxn ang="0">
                  <a:pos x="177" y="86"/>
                </a:cxn>
                <a:cxn ang="0">
                  <a:pos x="267" y="137"/>
                </a:cxn>
                <a:cxn ang="0">
                  <a:pos x="354" y="191"/>
                </a:cxn>
                <a:cxn ang="0">
                  <a:pos x="439" y="250"/>
                </a:cxn>
                <a:cxn ang="0">
                  <a:pos x="444" y="275"/>
                </a:cxn>
                <a:cxn ang="0">
                  <a:pos x="445" y="299"/>
                </a:cxn>
                <a:cxn ang="0">
                  <a:pos x="443" y="331"/>
                </a:cxn>
                <a:cxn ang="0">
                  <a:pos x="437" y="363"/>
                </a:cxn>
                <a:cxn ang="0">
                  <a:pos x="427" y="394"/>
                </a:cxn>
                <a:cxn ang="0">
                  <a:pos x="433" y="394"/>
                </a:cxn>
                <a:cxn ang="0">
                  <a:pos x="437" y="393"/>
                </a:cxn>
                <a:cxn ang="0">
                  <a:pos x="458" y="391"/>
                </a:cxn>
                <a:cxn ang="0">
                  <a:pos x="481" y="391"/>
                </a:cxn>
                <a:cxn ang="0">
                  <a:pos x="519" y="393"/>
                </a:cxn>
                <a:cxn ang="0">
                  <a:pos x="559" y="397"/>
                </a:cxn>
                <a:cxn ang="0">
                  <a:pos x="603" y="407"/>
                </a:cxn>
                <a:cxn ang="0">
                  <a:pos x="649" y="420"/>
                </a:cxn>
                <a:cxn ang="0">
                  <a:pos x="708" y="475"/>
                </a:cxn>
                <a:cxn ang="0">
                  <a:pos x="759" y="530"/>
                </a:cxn>
                <a:cxn ang="0">
                  <a:pos x="698" y="512"/>
                </a:cxn>
                <a:cxn ang="0">
                  <a:pos x="639" y="499"/>
                </a:cxn>
                <a:cxn ang="0">
                  <a:pos x="584" y="489"/>
                </a:cxn>
                <a:cxn ang="0">
                  <a:pos x="531" y="483"/>
                </a:cxn>
                <a:cxn ang="0">
                  <a:pos x="481" y="482"/>
                </a:cxn>
                <a:cxn ang="0">
                  <a:pos x="433" y="483"/>
                </a:cxn>
                <a:cxn ang="0">
                  <a:pos x="389" y="488"/>
                </a:cxn>
                <a:cxn ang="0">
                  <a:pos x="348" y="494"/>
                </a:cxn>
                <a:cxn ang="0">
                  <a:pos x="312" y="502"/>
                </a:cxn>
                <a:cxn ang="0">
                  <a:pos x="278" y="512"/>
                </a:cxn>
                <a:cxn ang="0">
                  <a:pos x="260" y="444"/>
                </a:cxn>
                <a:cxn ang="0">
                  <a:pos x="240" y="378"/>
                </a:cxn>
                <a:cxn ang="0">
                  <a:pos x="215" y="315"/>
                </a:cxn>
                <a:cxn ang="0">
                  <a:pos x="189" y="255"/>
                </a:cxn>
                <a:cxn ang="0">
                  <a:pos x="160" y="198"/>
                </a:cxn>
                <a:cxn ang="0">
                  <a:pos x="129" y="146"/>
                </a:cxn>
                <a:cxn ang="0">
                  <a:pos x="97" y="100"/>
                </a:cxn>
                <a:cxn ang="0">
                  <a:pos x="65" y="59"/>
                </a:cxn>
                <a:cxn ang="0">
                  <a:pos x="32" y="26"/>
                </a:cxn>
                <a:cxn ang="0">
                  <a:pos x="0" y="0"/>
                </a:cxn>
              </a:cxnLst>
              <a:rect l="0" t="0" r="r" b="b"/>
              <a:pathLst>
                <a:path w="759" h="530">
                  <a:moveTo>
                    <a:pt x="0" y="0"/>
                  </a:moveTo>
                  <a:lnTo>
                    <a:pt x="88" y="40"/>
                  </a:lnTo>
                  <a:lnTo>
                    <a:pt x="177" y="86"/>
                  </a:lnTo>
                  <a:lnTo>
                    <a:pt x="267" y="137"/>
                  </a:lnTo>
                  <a:lnTo>
                    <a:pt x="354" y="191"/>
                  </a:lnTo>
                  <a:lnTo>
                    <a:pt x="439" y="250"/>
                  </a:lnTo>
                  <a:lnTo>
                    <a:pt x="444" y="275"/>
                  </a:lnTo>
                  <a:lnTo>
                    <a:pt x="445" y="299"/>
                  </a:lnTo>
                  <a:lnTo>
                    <a:pt x="443" y="331"/>
                  </a:lnTo>
                  <a:lnTo>
                    <a:pt x="437" y="363"/>
                  </a:lnTo>
                  <a:lnTo>
                    <a:pt x="427" y="394"/>
                  </a:lnTo>
                  <a:lnTo>
                    <a:pt x="433" y="394"/>
                  </a:lnTo>
                  <a:lnTo>
                    <a:pt x="437" y="393"/>
                  </a:lnTo>
                  <a:lnTo>
                    <a:pt x="458" y="391"/>
                  </a:lnTo>
                  <a:lnTo>
                    <a:pt x="481" y="391"/>
                  </a:lnTo>
                  <a:lnTo>
                    <a:pt x="519" y="393"/>
                  </a:lnTo>
                  <a:lnTo>
                    <a:pt x="559" y="397"/>
                  </a:lnTo>
                  <a:lnTo>
                    <a:pt x="603" y="407"/>
                  </a:lnTo>
                  <a:lnTo>
                    <a:pt x="649" y="420"/>
                  </a:lnTo>
                  <a:lnTo>
                    <a:pt x="708" y="475"/>
                  </a:lnTo>
                  <a:lnTo>
                    <a:pt x="759" y="530"/>
                  </a:lnTo>
                  <a:lnTo>
                    <a:pt x="698" y="512"/>
                  </a:lnTo>
                  <a:lnTo>
                    <a:pt x="639" y="499"/>
                  </a:lnTo>
                  <a:lnTo>
                    <a:pt x="584" y="489"/>
                  </a:lnTo>
                  <a:lnTo>
                    <a:pt x="531" y="483"/>
                  </a:lnTo>
                  <a:lnTo>
                    <a:pt x="481" y="482"/>
                  </a:lnTo>
                  <a:lnTo>
                    <a:pt x="433" y="483"/>
                  </a:lnTo>
                  <a:lnTo>
                    <a:pt x="389" y="488"/>
                  </a:lnTo>
                  <a:lnTo>
                    <a:pt x="348" y="494"/>
                  </a:lnTo>
                  <a:lnTo>
                    <a:pt x="312" y="502"/>
                  </a:lnTo>
                  <a:lnTo>
                    <a:pt x="278" y="512"/>
                  </a:lnTo>
                  <a:lnTo>
                    <a:pt x="260" y="444"/>
                  </a:lnTo>
                  <a:lnTo>
                    <a:pt x="240" y="378"/>
                  </a:lnTo>
                  <a:lnTo>
                    <a:pt x="215" y="315"/>
                  </a:lnTo>
                  <a:lnTo>
                    <a:pt x="189" y="255"/>
                  </a:lnTo>
                  <a:lnTo>
                    <a:pt x="160" y="198"/>
                  </a:lnTo>
                  <a:lnTo>
                    <a:pt x="129" y="146"/>
                  </a:lnTo>
                  <a:lnTo>
                    <a:pt x="97" y="100"/>
                  </a:lnTo>
                  <a:lnTo>
                    <a:pt x="65" y="59"/>
                  </a:lnTo>
                  <a:lnTo>
                    <a:pt x="32" y="26"/>
                  </a:lnTo>
                  <a:lnTo>
                    <a:pt x="0" y="0"/>
                  </a:lnTo>
                  <a:close/>
                </a:path>
              </a:pathLst>
            </a:custGeom>
            <a:solidFill>
              <a:srgbClr val="FFFFFF">
                <a:alpha val="7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8"/>
            <p:cNvSpPr>
              <a:spLocks/>
            </p:cNvSpPr>
            <p:nvPr userDrawn="1"/>
          </p:nvSpPr>
          <p:spPr bwMode="auto">
            <a:xfrm>
              <a:off x="4230688" y="1000125"/>
              <a:ext cx="377825" cy="384175"/>
            </a:xfrm>
            <a:custGeom>
              <a:avLst/>
              <a:gdLst/>
              <a:ahLst/>
              <a:cxnLst>
                <a:cxn ang="0">
                  <a:pos x="0" y="0"/>
                </a:cxn>
                <a:cxn ang="0">
                  <a:pos x="69" y="48"/>
                </a:cxn>
                <a:cxn ang="0">
                  <a:pos x="137" y="103"/>
                </a:cxn>
                <a:cxn ang="0">
                  <a:pos x="204" y="162"/>
                </a:cxn>
                <a:cxn ang="0">
                  <a:pos x="268" y="223"/>
                </a:cxn>
                <a:cxn ang="0">
                  <a:pos x="328" y="288"/>
                </a:cxn>
                <a:cxn ang="0">
                  <a:pos x="383" y="353"/>
                </a:cxn>
                <a:cxn ang="0">
                  <a:pos x="433" y="419"/>
                </a:cxn>
                <a:cxn ang="0">
                  <a:pos x="476" y="485"/>
                </a:cxn>
                <a:cxn ang="0">
                  <a:pos x="435" y="463"/>
                </a:cxn>
                <a:cxn ang="0">
                  <a:pos x="394" y="446"/>
                </a:cxn>
                <a:cxn ang="0">
                  <a:pos x="355" y="433"/>
                </a:cxn>
                <a:cxn ang="0">
                  <a:pos x="289" y="374"/>
                </a:cxn>
                <a:cxn ang="0">
                  <a:pos x="218" y="317"/>
                </a:cxn>
                <a:cxn ang="0">
                  <a:pos x="144" y="263"/>
                </a:cxn>
                <a:cxn ang="0">
                  <a:pos x="135" y="222"/>
                </a:cxn>
                <a:cxn ang="0">
                  <a:pos x="120" y="182"/>
                </a:cxn>
                <a:cxn ang="0">
                  <a:pos x="103" y="144"/>
                </a:cxn>
                <a:cxn ang="0">
                  <a:pos x="83" y="107"/>
                </a:cxn>
                <a:cxn ang="0">
                  <a:pos x="61" y="76"/>
                </a:cxn>
                <a:cxn ang="0">
                  <a:pos x="40" y="46"/>
                </a:cxn>
                <a:cxn ang="0">
                  <a:pos x="19" y="20"/>
                </a:cxn>
                <a:cxn ang="0">
                  <a:pos x="0" y="0"/>
                </a:cxn>
              </a:cxnLst>
              <a:rect l="0" t="0" r="r" b="b"/>
              <a:pathLst>
                <a:path w="476" h="485">
                  <a:moveTo>
                    <a:pt x="0" y="0"/>
                  </a:moveTo>
                  <a:lnTo>
                    <a:pt x="69" y="48"/>
                  </a:lnTo>
                  <a:lnTo>
                    <a:pt x="137" y="103"/>
                  </a:lnTo>
                  <a:lnTo>
                    <a:pt x="204" y="162"/>
                  </a:lnTo>
                  <a:lnTo>
                    <a:pt x="268" y="223"/>
                  </a:lnTo>
                  <a:lnTo>
                    <a:pt x="328" y="288"/>
                  </a:lnTo>
                  <a:lnTo>
                    <a:pt x="383" y="353"/>
                  </a:lnTo>
                  <a:lnTo>
                    <a:pt x="433" y="419"/>
                  </a:lnTo>
                  <a:lnTo>
                    <a:pt x="476" y="485"/>
                  </a:lnTo>
                  <a:lnTo>
                    <a:pt x="435" y="463"/>
                  </a:lnTo>
                  <a:lnTo>
                    <a:pt x="394" y="446"/>
                  </a:lnTo>
                  <a:lnTo>
                    <a:pt x="355" y="433"/>
                  </a:lnTo>
                  <a:lnTo>
                    <a:pt x="289" y="374"/>
                  </a:lnTo>
                  <a:lnTo>
                    <a:pt x="218" y="317"/>
                  </a:lnTo>
                  <a:lnTo>
                    <a:pt x="144" y="263"/>
                  </a:lnTo>
                  <a:lnTo>
                    <a:pt x="135" y="222"/>
                  </a:lnTo>
                  <a:lnTo>
                    <a:pt x="120" y="182"/>
                  </a:lnTo>
                  <a:lnTo>
                    <a:pt x="103" y="144"/>
                  </a:lnTo>
                  <a:lnTo>
                    <a:pt x="83" y="107"/>
                  </a:lnTo>
                  <a:lnTo>
                    <a:pt x="61" y="76"/>
                  </a:lnTo>
                  <a:lnTo>
                    <a:pt x="40" y="46"/>
                  </a:lnTo>
                  <a:lnTo>
                    <a:pt x="19" y="20"/>
                  </a:lnTo>
                  <a:lnTo>
                    <a:pt x="0" y="0"/>
                  </a:lnTo>
                  <a:close/>
                </a:path>
              </a:pathLst>
            </a:custGeom>
            <a:solidFill>
              <a:srgbClr val="FFFFFF">
                <a:alpha val="4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9"/>
            <p:cNvSpPr>
              <a:spLocks/>
            </p:cNvSpPr>
            <p:nvPr userDrawn="1"/>
          </p:nvSpPr>
          <p:spPr bwMode="auto">
            <a:xfrm>
              <a:off x="4335463" y="1208088"/>
              <a:ext cx="176213" cy="134938"/>
            </a:xfrm>
            <a:custGeom>
              <a:avLst/>
              <a:gdLst/>
              <a:ahLst/>
              <a:cxnLst>
                <a:cxn ang="0">
                  <a:pos x="12" y="0"/>
                </a:cxn>
                <a:cxn ang="0">
                  <a:pos x="86" y="54"/>
                </a:cxn>
                <a:cxn ang="0">
                  <a:pos x="157" y="111"/>
                </a:cxn>
                <a:cxn ang="0">
                  <a:pos x="223" y="170"/>
                </a:cxn>
                <a:cxn ang="0">
                  <a:pos x="177" y="157"/>
                </a:cxn>
                <a:cxn ang="0">
                  <a:pos x="133" y="147"/>
                </a:cxn>
                <a:cxn ang="0">
                  <a:pos x="92" y="143"/>
                </a:cxn>
                <a:cxn ang="0">
                  <a:pos x="54" y="141"/>
                </a:cxn>
                <a:cxn ang="0">
                  <a:pos x="31" y="141"/>
                </a:cxn>
                <a:cxn ang="0">
                  <a:pos x="10" y="143"/>
                </a:cxn>
                <a:cxn ang="0">
                  <a:pos x="6" y="144"/>
                </a:cxn>
                <a:cxn ang="0">
                  <a:pos x="0" y="144"/>
                </a:cxn>
                <a:cxn ang="0">
                  <a:pos x="10" y="113"/>
                </a:cxn>
                <a:cxn ang="0">
                  <a:pos x="16" y="81"/>
                </a:cxn>
                <a:cxn ang="0">
                  <a:pos x="18" y="49"/>
                </a:cxn>
                <a:cxn ang="0">
                  <a:pos x="17" y="25"/>
                </a:cxn>
                <a:cxn ang="0">
                  <a:pos x="12" y="0"/>
                </a:cxn>
              </a:cxnLst>
              <a:rect l="0" t="0" r="r" b="b"/>
              <a:pathLst>
                <a:path w="223" h="170">
                  <a:moveTo>
                    <a:pt x="12" y="0"/>
                  </a:moveTo>
                  <a:lnTo>
                    <a:pt x="86" y="54"/>
                  </a:lnTo>
                  <a:lnTo>
                    <a:pt x="157" y="111"/>
                  </a:lnTo>
                  <a:lnTo>
                    <a:pt x="223" y="170"/>
                  </a:lnTo>
                  <a:lnTo>
                    <a:pt x="177" y="157"/>
                  </a:lnTo>
                  <a:lnTo>
                    <a:pt x="133" y="147"/>
                  </a:lnTo>
                  <a:lnTo>
                    <a:pt x="92" y="143"/>
                  </a:lnTo>
                  <a:lnTo>
                    <a:pt x="54" y="141"/>
                  </a:lnTo>
                  <a:lnTo>
                    <a:pt x="31" y="141"/>
                  </a:lnTo>
                  <a:lnTo>
                    <a:pt x="10" y="143"/>
                  </a:lnTo>
                  <a:lnTo>
                    <a:pt x="6" y="144"/>
                  </a:lnTo>
                  <a:lnTo>
                    <a:pt x="0" y="144"/>
                  </a:lnTo>
                  <a:lnTo>
                    <a:pt x="10" y="113"/>
                  </a:lnTo>
                  <a:lnTo>
                    <a:pt x="16" y="81"/>
                  </a:lnTo>
                  <a:lnTo>
                    <a:pt x="18" y="49"/>
                  </a:lnTo>
                  <a:lnTo>
                    <a:pt x="17" y="25"/>
                  </a:lnTo>
                  <a:lnTo>
                    <a:pt x="12" y="0"/>
                  </a:lnTo>
                  <a:close/>
                </a:path>
              </a:pathLst>
            </a:custGeom>
            <a:solidFill>
              <a:srgbClr val="FFFFFF">
                <a:alpha val="27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0"/>
            <p:cNvSpPr>
              <a:spLocks/>
            </p:cNvSpPr>
            <p:nvPr userDrawn="1"/>
          </p:nvSpPr>
          <p:spPr bwMode="auto">
            <a:xfrm>
              <a:off x="2687638" y="1416050"/>
              <a:ext cx="200025" cy="257175"/>
            </a:xfrm>
            <a:custGeom>
              <a:avLst/>
              <a:gdLst/>
              <a:ahLst/>
              <a:cxnLst>
                <a:cxn ang="0">
                  <a:pos x="0" y="0"/>
                </a:cxn>
                <a:cxn ang="0">
                  <a:pos x="252" y="0"/>
                </a:cxn>
                <a:cxn ang="0">
                  <a:pos x="252" y="41"/>
                </a:cxn>
                <a:cxn ang="0">
                  <a:pos x="249" y="43"/>
                </a:cxn>
                <a:cxn ang="0">
                  <a:pos x="245" y="39"/>
                </a:cxn>
                <a:cxn ang="0">
                  <a:pos x="240" y="33"/>
                </a:cxn>
                <a:cxn ang="0">
                  <a:pos x="233" y="29"/>
                </a:cxn>
                <a:cxn ang="0">
                  <a:pos x="225" y="26"/>
                </a:cxn>
                <a:cxn ang="0">
                  <a:pos x="212" y="25"/>
                </a:cxn>
                <a:cxn ang="0">
                  <a:pos x="151" y="25"/>
                </a:cxn>
                <a:cxn ang="0">
                  <a:pos x="151" y="177"/>
                </a:cxn>
                <a:cxn ang="0">
                  <a:pos x="152" y="207"/>
                </a:cxn>
                <a:cxn ang="0">
                  <a:pos x="152" y="324"/>
                </a:cxn>
                <a:cxn ang="0">
                  <a:pos x="101" y="324"/>
                </a:cxn>
                <a:cxn ang="0">
                  <a:pos x="101" y="25"/>
                </a:cxn>
                <a:cxn ang="0">
                  <a:pos x="41" y="25"/>
                </a:cxn>
                <a:cxn ang="0">
                  <a:pos x="28" y="27"/>
                </a:cxn>
                <a:cxn ang="0">
                  <a:pos x="19" y="30"/>
                </a:cxn>
                <a:cxn ang="0">
                  <a:pos x="12" y="36"/>
                </a:cxn>
                <a:cxn ang="0">
                  <a:pos x="7" y="43"/>
                </a:cxn>
                <a:cxn ang="0">
                  <a:pos x="5" y="48"/>
                </a:cxn>
                <a:cxn ang="0">
                  <a:pos x="0" y="48"/>
                </a:cxn>
                <a:cxn ang="0">
                  <a:pos x="0" y="0"/>
                </a:cxn>
              </a:cxnLst>
              <a:rect l="0" t="0" r="r" b="b"/>
              <a:pathLst>
                <a:path w="252" h="324">
                  <a:moveTo>
                    <a:pt x="0" y="0"/>
                  </a:moveTo>
                  <a:lnTo>
                    <a:pt x="252" y="0"/>
                  </a:lnTo>
                  <a:lnTo>
                    <a:pt x="252" y="41"/>
                  </a:lnTo>
                  <a:lnTo>
                    <a:pt x="249" y="43"/>
                  </a:lnTo>
                  <a:lnTo>
                    <a:pt x="245" y="39"/>
                  </a:lnTo>
                  <a:lnTo>
                    <a:pt x="240" y="33"/>
                  </a:lnTo>
                  <a:lnTo>
                    <a:pt x="233" y="29"/>
                  </a:lnTo>
                  <a:lnTo>
                    <a:pt x="225" y="26"/>
                  </a:lnTo>
                  <a:lnTo>
                    <a:pt x="212" y="25"/>
                  </a:lnTo>
                  <a:lnTo>
                    <a:pt x="151" y="25"/>
                  </a:lnTo>
                  <a:lnTo>
                    <a:pt x="151" y="177"/>
                  </a:lnTo>
                  <a:lnTo>
                    <a:pt x="152" y="207"/>
                  </a:lnTo>
                  <a:lnTo>
                    <a:pt x="152" y="324"/>
                  </a:lnTo>
                  <a:lnTo>
                    <a:pt x="101" y="324"/>
                  </a:lnTo>
                  <a:lnTo>
                    <a:pt x="101" y="25"/>
                  </a:lnTo>
                  <a:lnTo>
                    <a:pt x="41" y="25"/>
                  </a:lnTo>
                  <a:lnTo>
                    <a:pt x="28" y="27"/>
                  </a:lnTo>
                  <a:lnTo>
                    <a:pt x="19" y="30"/>
                  </a:lnTo>
                  <a:lnTo>
                    <a:pt x="12" y="36"/>
                  </a:lnTo>
                  <a:lnTo>
                    <a:pt x="7" y="43"/>
                  </a:lnTo>
                  <a:lnTo>
                    <a:pt x="5" y="48"/>
                  </a:lnTo>
                  <a:lnTo>
                    <a:pt x="0" y="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1"/>
            <p:cNvSpPr>
              <a:spLocks/>
            </p:cNvSpPr>
            <p:nvPr userDrawn="1"/>
          </p:nvSpPr>
          <p:spPr bwMode="auto">
            <a:xfrm>
              <a:off x="1531938" y="1346200"/>
              <a:ext cx="303213" cy="333375"/>
            </a:xfrm>
            <a:custGeom>
              <a:avLst/>
              <a:gdLst/>
              <a:ahLst/>
              <a:cxnLst>
                <a:cxn ang="0">
                  <a:pos x="263" y="3"/>
                </a:cxn>
                <a:cxn ang="0">
                  <a:pos x="332" y="19"/>
                </a:cxn>
                <a:cxn ang="0">
                  <a:pos x="379" y="118"/>
                </a:cxn>
                <a:cxn ang="0">
                  <a:pos x="373" y="118"/>
                </a:cxn>
                <a:cxn ang="0">
                  <a:pos x="342" y="70"/>
                </a:cxn>
                <a:cxn ang="0">
                  <a:pos x="304" y="42"/>
                </a:cxn>
                <a:cxn ang="0">
                  <a:pos x="266" y="29"/>
                </a:cxn>
                <a:cxn ang="0">
                  <a:pos x="234" y="25"/>
                </a:cxn>
                <a:cxn ang="0">
                  <a:pos x="176" y="35"/>
                </a:cxn>
                <a:cxn ang="0">
                  <a:pos x="126" y="60"/>
                </a:cxn>
                <a:cxn ang="0">
                  <a:pos x="87" y="105"/>
                </a:cxn>
                <a:cxn ang="0">
                  <a:pos x="65" y="168"/>
                </a:cxn>
                <a:cxn ang="0">
                  <a:pos x="64" y="228"/>
                </a:cxn>
                <a:cxn ang="0">
                  <a:pos x="74" y="277"/>
                </a:cxn>
                <a:cxn ang="0">
                  <a:pos x="97" y="322"/>
                </a:cxn>
                <a:cxn ang="0">
                  <a:pos x="131" y="359"/>
                </a:cxn>
                <a:cxn ang="0">
                  <a:pos x="176" y="383"/>
                </a:cxn>
                <a:cxn ang="0">
                  <a:pos x="234" y="393"/>
                </a:cxn>
                <a:cxn ang="0">
                  <a:pos x="258" y="392"/>
                </a:cxn>
                <a:cxn ang="0">
                  <a:pos x="290" y="385"/>
                </a:cxn>
                <a:cxn ang="0">
                  <a:pos x="325" y="365"/>
                </a:cxn>
                <a:cxn ang="0">
                  <a:pos x="361" y="327"/>
                </a:cxn>
                <a:cxn ang="0">
                  <a:pos x="376" y="297"/>
                </a:cxn>
                <a:cxn ang="0">
                  <a:pos x="375" y="379"/>
                </a:cxn>
                <a:cxn ang="0">
                  <a:pos x="305" y="408"/>
                </a:cxn>
                <a:cxn ang="0">
                  <a:pos x="245" y="419"/>
                </a:cxn>
                <a:cxn ang="0">
                  <a:pos x="189" y="418"/>
                </a:cxn>
                <a:cxn ang="0">
                  <a:pos x="124" y="399"/>
                </a:cxn>
                <a:cxn ang="0">
                  <a:pos x="68" y="362"/>
                </a:cxn>
                <a:cxn ang="0">
                  <a:pos x="25" y="310"/>
                </a:cxn>
                <a:cxn ang="0">
                  <a:pos x="2" y="246"/>
                </a:cxn>
                <a:cxn ang="0">
                  <a:pos x="2" y="180"/>
                </a:cxn>
                <a:cxn ang="0">
                  <a:pos x="22" y="118"/>
                </a:cxn>
                <a:cxn ang="0">
                  <a:pos x="59" y="66"/>
                </a:cxn>
                <a:cxn ang="0">
                  <a:pos x="117" y="25"/>
                </a:cxn>
                <a:cxn ang="0">
                  <a:pos x="190" y="3"/>
                </a:cxn>
              </a:cxnLst>
              <a:rect l="0" t="0" r="r" b="b"/>
              <a:pathLst>
                <a:path w="383" h="420">
                  <a:moveTo>
                    <a:pt x="230" y="0"/>
                  </a:moveTo>
                  <a:lnTo>
                    <a:pt x="263" y="3"/>
                  </a:lnTo>
                  <a:lnTo>
                    <a:pt x="297" y="9"/>
                  </a:lnTo>
                  <a:lnTo>
                    <a:pt x="332" y="19"/>
                  </a:lnTo>
                  <a:lnTo>
                    <a:pt x="371" y="36"/>
                  </a:lnTo>
                  <a:lnTo>
                    <a:pt x="379" y="118"/>
                  </a:lnTo>
                  <a:lnTo>
                    <a:pt x="373" y="119"/>
                  </a:lnTo>
                  <a:lnTo>
                    <a:pt x="373" y="118"/>
                  </a:lnTo>
                  <a:lnTo>
                    <a:pt x="359" y="91"/>
                  </a:lnTo>
                  <a:lnTo>
                    <a:pt x="342" y="70"/>
                  </a:lnTo>
                  <a:lnTo>
                    <a:pt x="324" y="53"/>
                  </a:lnTo>
                  <a:lnTo>
                    <a:pt x="304" y="42"/>
                  </a:lnTo>
                  <a:lnTo>
                    <a:pt x="285" y="33"/>
                  </a:lnTo>
                  <a:lnTo>
                    <a:pt x="266" y="29"/>
                  </a:lnTo>
                  <a:lnTo>
                    <a:pt x="250" y="26"/>
                  </a:lnTo>
                  <a:lnTo>
                    <a:pt x="234" y="25"/>
                  </a:lnTo>
                  <a:lnTo>
                    <a:pt x="204" y="27"/>
                  </a:lnTo>
                  <a:lnTo>
                    <a:pt x="176" y="35"/>
                  </a:lnTo>
                  <a:lnTo>
                    <a:pt x="150" y="45"/>
                  </a:lnTo>
                  <a:lnTo>
                    <a:pt x="126" y="60"/>
                  </a:lnTo>
                  <a:lnTo>
                    <a:pt x="106" y="79"/>
                  </a:lnTo>
                  <a:lnTo>
                    <a:pt x="87" y="105"/>
                  </a:lnTo>
                  <a:lnTo>
                    <a:pt x="73" y="135"/>
                  </a:lnTo>
                  <a:lnTo>
                    <a:pt x="65" y="168"/>
                  </a:lnTo>
                  <a:lnTo>
                    <a:pt x="62" y="203"/>
                  </a:lnTo>
                  <a:lnTo>
                    <a:pt x="64" y="228"/>
                  </a:lnTo>
                  <a:lnTo>
                    <a:pt x="68" y="253"/>
                  </a:lnTo>
                  <a:lnTo>
                    <a:pt x="74" y="277"/>
                  </a:lnTo>
                  <a:lnTo>
                    <a:pt x="84" y="300"/>
                  </a:lnTo>
                  <a:lnTo>
                    <a:pt x="97" y="322"/>
                  </a:lnTo>
                  <a:lnTo>
                    <a:pt x="112" y="341"/>
                  </a:lnTo>
                  <a:lnTo>
                    <a:pt x="131" y="359"/>
                  </a:lnTo>
                  <a:lnTo>
                    <a:pt x="152" y="373"/>
                  </a:lnTo>
                  <a:lnTo>
                    <a:pt x="176" y="383"/>
                  </a:lnTo>
                  <a:lnTo>
                    <a:pt x="204" y="391"/>
                  </a:lnTo>
                  <a:lnTo>
                    <a:pt x="234" y="393"/>
                  </a:lnTo>
                  <a:lnTo>
                    <a:pt x="245" y="393"/>
                  </a:lnTo>
                  <a:lnTo>
                    <a:pt x="258" y="392"/>
                  </a:lnTo>
                  <a:lnTo>
                    <a:pt x="273" y="389"/>
                  </a:lnTo>
                  <a:lnTo>
                    <a:pt x="290" y="385"/>
                  </a:lnTo>
                  <a:lnTo>
                    <a:pt x="308" y="376"/>
                  </a:lnTo>
                  <a:lnTo>
                    <a:pt x="325" y="365"/>
                  </a:lnTo>
                  <a:lnTo>
                    <a:pt x="343" y="348"/>
                  </a:lnTo>
                  <a:lnTo>
                    <a:pt x="361" y="327"/>
                  </a:lnTo>
                  <a:lnTo>
                    <a:pt x="376" y="299"/>
                  </a:lnTo>
                  <a:lnTo>
                    <a:pt x="376" y="297"/>
                  </a:lnTo>
                  <a:lnTo>
                    <a:pt x="383" y="299"/>
                  </a:lnTo>
                  <a:lnTo>
                    <a:pt x="375" y="379"/>
                  </a:lnTo>
                  <a:lnTo>
                    <a:pt x="339" y="396"/>
                  </a:lnTo>
                  <a:lnTo>
                    <a:pt x="305" y="408"/>
                  </a:lnTo>
                  <a:lnTo>
                    <a:pt x="273" y="415"/>
                  </a:lnTo>
                  <a:lnTo>
                    <a:pt x="245" y="419"/>
                  </a:lnTo>
                  <a:lnTo>
                    <a:pt x="224" y="420"/>
                  </a:lnTo>
                  <a:lnTo>
                    <a:pt x="189" y="418"/>
                  </a:lnTo>
                  <a:lnTo>
                    <a:pt x="156" y="411"/>
                  </a:lnTo>
                  <a:lnTo>
                    <a:pt x="124" y="399"/>
                  </a:lnTo>
                  <a:lnTo>
                    <a:pt x="94" y="382"/>
                  </a:lnTo>
                  <a:lnTo>
                    <a:pt x="68" y="362"/>
                  </a:lnTo>
                  <a:lnTo>
                    <a:pt x="44" y="337"/>
                  </a:lnTo>
                  <a:lnTo>
                    <a:pt x="25" y="310"/>
                  </a:lnTo>
                  <a:lnTo>
                    <a:pt x="11" y="279"/>
                  </a:lnTo>
                  <a:lnTo>
                    <a:pt x="2" y="246"/>
                  </a:lnTo>
                  <a:lnTo>
                    <a:pt x="0" y="211"/>
                  </a:lnTo>
                  <a:lnTo>
                    <a:pt x="2" y="180"/>
                  </a:lnTo>
                  <a:lnTo>
                    <a:pt x="11" y="148"/>
                  </a:lnTo>
                  <a:lnTo>
                    <a:pt x="22" y="118"/>
                  </a:lnTo>
                  <a:lnTo>
                    <a:pt x="39" y="91"/>
                  </a:lnTo>
                  <a:lnTo>
                    <a:pt x="59" y="66"/>
                  </a:lnTo>
                  <a:lnTo>
                    <a:pt x="86" y="43"/>
                  </a:lnTo>
                  <a:lnTo>
                    <a:pt x="117" y="25"/>
                  </a:lnTo>
                  <a:lnTo>
                    <a:pt x="152" y="11"/>
                  </a:lnTo>
                  <a:lnTo>
                    <a:pt x="190" y="3"/>
                  </a:lnTo>
                  <a:lnTo>
                    <a:pt x="2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2"/>
            <p:cNvSpPr>
              <a:spLocks noEditPoints="1"/>
            </p:cNvSpPr>
            <p:nvPr userDrawn="1"/>
          </p:nvSpPr>
          <p:spPr bwMode="auto">
            <a:xfrm>
              <a:off x="1882776" y="1416050"/>
              <a:ext cx="225425" cy="260350"/>
            </a:xfrm>
            <a:custGeom>
              <a:avLst/>
              <a:gdLst/>
              <a:ahLst/>
              <a:cxnLst>
                <a:cxn ang="0">
                  <a:pos x="67" y="23"/>
                </a:cxn>
                <a:cxn ang="0">
                  <a:pos x="60" y="149"/>
                </a:cxn>
                <a:cxn ang="0">
                  <a:pos x="75" y="151"/>
                </a:cxn>
                <a:cxn ang="0">
                  <a:pos x="99" y="149"/>
                </a:cxn>
                <a:cxn ang="0">
                  <a:pos x="126" y="139"/>
                </a:cxn>
                <a:cxn ang="0">
                  <a:pos x="147" y="118"/>
                </a:cxn>
                <a:cxn ang="0">
                  <a:pos x="155" y="81"/>
                </a:cxn>
                <a:cxn ang="0">
                  <a:pos x="154" y="72"/>
                </a:cxn>
                <a:cxn ang="0">
                  <a:pos x="149" y="55"/>
                </a:cxn>
                <a:cxn ang="0">
                  <a:pos x="135" y="37"/>
                </a:cxn>
                <a:cxn ang="0">
                  <a:pos x="111" y="25"/>
                </a:cxn>
                <a:cxn ang="0">
                  <a:pos x="79" y="22"/>
                </a:cxn>
                <a:cxn ang="0">
                  <a:pos x="91" y="0"/>
                </a:cxn>
                <a:cxn ang="0">
                  <a:pos x="145" y="7"/>
                </a:cxn>
                <a:cxn ang="0">
                  <a:pos x="184" y="29"/>
                </a:cxn>
                <a:cxn ang="0">
                  <a:pos x="201" y="58"/>
                </a:cxn>
                <a:cxn ang="0">
                  <a:pos x="206" y="81"/>
                </a:cxn>
                <a:cxn ang="0">
                  <a:pos x="195" y="121"/>
                </a:cxn>
                <a:cxn ang="0">
                  <a:pos x="169" y="147"/>
                </a:cxn>
                <a:cxn ang="0">
                  <a:pos x="139" y="160"/>
                </a:cxn>
                <a:cxn ang="0">
                  <a:pos x="164" y="177"/>
                </a:cxn>
                <a:cxn ang="0">
                  <a:pos x="178" y="194"/>
                </a:cxn>
                <a:cxn ang="0">
                  <a:pos x="214" y="252"/>
                </a:cxn>
                <a:cxn ang="0">
                  <a:pos x="235" y="286"/>
                </a:cxn>
                <a:cxn ang="0">
                  <a:pos x="254" y="307"/>
                </a:cxn>
                <a:cxn ang="0">
                  <a:pos x="272" y="319"/>
                </a:cxn>
                <a:cxn ang="0">
                  <a:pos x="284" y="323"/>
                </a:cxn>
                <a:cxn ang="0">
                  <a:pos x="267" y="326"/>
                </a:cxn>
                <a:cxn ang="0">
                  <a:pos x="240" y="327"/>
                </a:cxn>
                <a:cxn ang="0">
                  <a:pos x="212" y="320"/>
                </a:cxn>
                <a:cxn ang="0">
                  <a:pos x="184" y="296"/>
                </a:cxn>
                <a:cxn ang="0">
                  <a:pos x="153" y="245"/>
                </a:cxn>
                <a:cxn ang="0">
                  <a:pos x="132" y="210"/>
                </a:cxn>
                <a:cxn ang="0">
                  <a:pos x="118" y="190"/>
                </a:cxn>
                <a:cxn ang="0">
                  <a:pos x="100" y="177"/>
                </a:cxn>
                <a:cxn ang="0">
                  <a:pos x="71" y="173"/>
                </a:cxn>
                <a:cxn ang="0">
                  <a:pos x="60" y="324"/>
                </a:cxn>
                <a:cxn ang="0">
                  <a:pos x="12" y="34"/>
                </a:cxn>
                <a:cxn ang="0">
                  <a:pos x="6" y="9"/>
                </a:cxn>
                <a:cxn ang="0">
                  <a:pos x="1" y="0"/>
                </a:cxn>
              </a:cxnLst>
              <a:rect l="0" t="0" r="r" b="b"/>
              <a:pathLst>
                <a:path w="284" h="327">
                  <a:moveTo>
                    <a:pt x="79" y="22"/>
                  </a:moveTo>
                  <a:lnTo>
                    <a:pt x="67" y="23"/>
                  </a:lnTo>
                  <a:lnTo>
                    <a:pt x="60" y="25"/>
                  </a:lnTo>
                  <a:lnTo>
                    <a:pt x="60" y="149"/>
                  </a:lnTo>
                  <a:lnTo>
                    <a:pt x="66" y="149"/>
                  </a:lnTo>
                  <a:lnTo>
                    <a:pt x="75" y="151"/>
                  </a:lnTo>
                  <a:lnTo>
                    <a:pt x="85" y="151"/>
                  </a:lnTo>
                  <a:lnTo>
                    <a:pt x="99" y="149"/>
                  </a:lnTo>
                  <a:lnTo>
                    <a:pt x="113" y="146"/>
                  </a:lnTo>
                  <a:lnTo>
                    <a:pt x="126" y="139"/>
                  </a:lnTo>
                  <a:lnTo>
                    <a:pt x="138" y="129"/>
                  </a:lnTo>
                  <a:lnTo>
                    <a:pt x="147" y="118"/>
                  </a:lnTo>
                  <a:lnTo>
                    <a:pt x="153" y="101"/>
                  </a:lnTo>
                  <a:lnTo>
                    <a:pt x="155" y="81"/>
                  </a:lnTo>
                  <a:lnTo>
                    <a:pt x="155" y="78"/>
                  </a:lnTo>
                  <a:lnTo>
                    <a:pt x="154" y="72"/>
                  </a:lnTo>
                  <a:lnTo>
                    <a:pt x="153" y="65"/>
                  </a:lnTo>
                  <a:lnTo>
                    <a:pt x="149" y="55"/>
                  </a:lnTo>
                  <a:lnTo>
                    <a:pt x="144" y="47"/>
                  </a:lnTo>
                  <a:lnTo>
                    <a:pt x="135" y="37"/>
                  </a:lnTo>
                  <a:lnTo>
                    <a:pt x="125" y="30"/>
                  </a:lnTo>
                  <a:lnTo>
                    <a:pt x="111" y="25"/>
                  </a:lnTo>
                  <a:lnTo>
                    <a:pt x="93" y="22"/>
                  </a:lnTo>
                  <a:lnTo>
                    <a:pt x="79" y="22"/>
                  </a:lnTo>
                  <a:close/>
                  <a:moveTo>
                    <a:pt x="1" y="0"/>
                  </a:moveTo>
                  <a:lnTo>
                    <a:pt x="91" y="0"/>
                  </a:lnTo>
                  <a:lnTo>
                    <a:pt x="120" y="2"/>
                  </a:lnTo>
                  <a:lnTo>
                    <a:pt x="145" y="7"/>
                  </a:lnTo>
                  <a:lnTo>
                    <a:pt x="166" y="16"/>
                  </a:lnTo>
                  <a:lnTo>
                    <a:pt x="184" y="29"/>
                  </a:lnTo>
                  <a:lnTo>
                    <a:pt x="195" y="43"/>
                  </a:lnTo>
                  <a:lnTo>
                    <a:pt x="201" y="58"/>
                  </a:lnTo>
                  <a:lnTo>
                    <a:pt x="205" y="71"/>
                  </a:lnTo>
                  <a:lnTo>
                    <a:pt x="206" y="81"/>
                  </a:lnTo>
                  <a:lnTo>
                    <a:pt x="204" y="102"/>
                  </a:lnTo>
                  <a:lnTo>
                    <a:pt x="195" y="121"/>
                  </a:lnTo>
                  <a:lnTo>
                    <a:pt x="184" y="135"/>
                  </a:lnTo>
                  <a:lnTo>
                    <a:pt x="169" y="147"/>
                  </a:lnTo>
                  <a:lnTo>
                    <a:pt x="154" y="155"/>
                  </a:lnTo>
                  <a:lnTo>
                    <a:pt x="139" y="160"/>
                  </a:lnTo>
                  <a:lnTo>
                    <a:pt x="153" y="167"/>
                  </a:lnTo>
                  <a:lnTo>
                    <a:pt x="164" y="177"/>
                  </a:lnTo>
                  <a:lnTo>
                    <a:pt x="172" y="186"/>
                  </a:lnTo>
                  <a:lnTo>
                    <a:pt x="178" y="194"/>
                  </a:lnTo>
                  <a:lnTo>
                    <a:pt x="200" y="228"/>
                  </a:lnTo>
                  <a:lnTo>
                    <a:pt x="214" y="252"/>
                  </a:lnTo>
                  <a:lnTo>
                    <a:pt x="226" y="272"/>
                  </a:lnTo>
                  <a:lnTo>
                    <a:pt x="235" y="286"/>
                  </a:lnTo>
                  <a:lnTo>
                    <a:pt x="244" y="297"/>
                  </a:lnTo>
                  <a:lnTo>
                    <a:pt x="254" y="307"/>
                  </a:lnTo>
                  <a:lnTo>
                    <a:pt x="264" y="314"/>
                  </a:lnTo>
                  <a:lnTo>
                    <a:pt x="272" y="319"/>
                  </a:lnTo>
                  <a:lnTo>
                    <a:pt x="278" y="322"/>
                  </a:lnTo>
                  <a:lnTo>
                    <a:pt x="284" y="323"/>
                  </a:lnTo>
                  <a:lnTo>
                    <a:pt x="278" y="324"/>
                  </a:lnTo>
                  <a:lnTo>
                    <a:pt x="267" y="326"/>
                  </a:lnTo>
                  <a:lnTo>
                    <a:pt x="254" y="327"/>
                  </a:lnTo>
                  <a:lnTo>
                    <a:pt x="240" y="327"/>
                  </a:lnTo>
                  <a:lnTo>
                    <a:pt x="228" y="326"/>
                  </a:lnTo>
                  <a:lnTo>
                    <a:pt x="212" y="320"/>
                  </a:lnTo>
                  <a:lnTo>
                    <a:pt x="197" y="311"/>
                  </a:lnTo>
                  <a:lnTo>
                    <a:pt x="184" y="296"/>
                  </a:lnTo>
                  <a:lnTo>
                    <a:pt x="168" y="270"/>
                  </a:lnTo>
                  <a:lnTo>
                    <a:pt x="153" y="245"/>
                  </a:lnTo>
                  <a:lnTo>
                    <a:pt x="139" y="224"/>
                  </a:lnTo>
                  <a:lnTo>
                    <a:pt x="132" y="210"/>
                  </a:lnTo>
                  <a:lnTo>
                    <a:pt x="125" y="199"/>
                  </a:lnTo>
                  <a:lnTo>
                    <a:pt x="118" y="190"/>
                  </a:lnTo>
                  <a:lnTo>
                    <a:pt x="109" y="182"/>
                  </a:lnTo>
                  <a:lnTo>
                    <a:pt x="100" y="177"/>
                  </a:lnTo>
                  <a:lnTo>
                    <a:pt x="88" y="175"/>
                  </a:lnTo>
                  <a:lnTo>
                    <a:pt x="71" y="173"/>
                  </a:lnTo>
                  <a:lnTo>
                    <a:pt x="60" y="173"/>
                  </a:lnTo>
                  <a:lnTo>
                    <a:pt x="60" y="324"/>
                  </a:lnTo>
                  <a:lnTo>
                    <a:pt x="12" y="324"/>
                  </a:lnTo>
                  <a:lnTo>
                    <a:pt x="12" y="34"/>
                  </a:lnTo>
                  <a:lnTo>
                    <a:pt x="10" y="20"/>
                  </a:lnTo>
                  <a:lnTo>
                    <a:pt x="6"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3"/>
            <p:cNvSpPr>
              <a:spLocks noEditPoints="1"/>
            </p:cNvSpPr>
            <p:nvPr userDrawn="1"/>
          </p:nvSpPr>
          <p:spPr bwMode="auto">
            <a:xfrm>
              <a:off x="2319338" y="1416050"/>
              <a:ext cx="234950" cy="257175"/>
            </a:xfrm>
            <a:custGeom>
              <a:avLst/>
              <a:gdLst/>
              <a:ahLst/>
              <a:cxnLst>
                <a:cxn ang="0">
                  <a:pos x="62" y="25"/>
                </a:cxn>
                <a:cxn ang="0">
                  <a:pos x="62" y="300"/>
                </a:cxn>
                <a:cxn ang="0">
                  <a:pos x="105" y="300"/>
                </a:cxn>
                <a:cxn ang="0">
                  <a:pos x="133" y="299"/>
                </a:cxn>
                <a:cxn ang="0">
                  <a:pos x="158" y="293"/>
                </a:cxn>
                <a:cxn ang="0">
                  <a:pos x="180" y="284"/>
                </a:cxn>
                <a:cxn ang="0">
                  <a:pos x="198" y="271"/>
                </a:cxn>
                <a:cxn ang="0">
                  <a:pos x="213" y="254"/>
                </a:cxn>
                <a:cxn ang="0">
                  <a:pos x="227" y="230"/>
                </a:cxn>
                <a:cxn ang="0">
                  <a:pos x="237" y="205"/>
                </a:cxn>
                <a:cxn ang="0">
                  <a:pos x="243" y="180"/>
                </a:cxn>
                <a:cxn ang="0">
                  <a:pos x="244" y="158"/>
                </a:cxn>
                <a:cxn ang="0">
                  <a:pos x="244" y="146"/>
                </a:cxn>
                <a:cxn ang="0">
                  <a:pos x="242" y="132"/>
                </a:cxn>
                <a:cxn ang="0">
                  <a:pos x="239" y="116"/>
                </a:cxn>
                <a:cxn ang="0">
                  <a:pos x="233" y="100"/>
                </a:cxn>
                <a:cxn ang="0">
                  <a:pos x="226" y="85"/>
                </a:cxn>
                <a:cxn ang="0">
                  <a:pos x="216" y="69"/>
                </a:cxn>
                <a:cxn ang="0">
                  <a:pos x="201" y="55"/>
                </a:cxn>
                <a:cxn ang="0">
                  <a:pos x="185" y="42"/>
                </a:cxn>
                <a:cxn ang="0">
                  <a:pos x="163" y="33"/>
                </a:cxn>
                <a:cxn ang="0">
                  <a:pos x="137" y="27"/>
                </a:cxn>
                <a:cxn ang="0">
                  <a:pos x="121" y="26"/>
                </a:cxn>
                <a:cxn ang="0">
                  <a:pos x="84" y="26"/>
                </a:cxn>
                <a:cxn ang="0">
                  <a:pos x="75" y="25"/>
                </a:cxn>
                <a:cxn ang="0">
                  <a:pos x="62" y="25"/>
                </a:cxn>
                <a:cxn ang="0">
                  <a:pos x="2" y="0"/>
                </a:cxn>
                <a:cxn ang="0">
                  <a:pos x="112" y="0"/>
                </a:cxn>
                <a:cxn ang="0">
                  <a:pos x="151" y="2"/>
                </a:cxn>
                <a:cxn ang="0">
                  <a:pos x="185" y="10"/>
                </a:cxn>
                <a:cxn ang="0">
                  <a:pos x="216" y="22"/>
                </a:cxn>
                <a:cxn ang="0">
                  <a:pos x="242" y="40"/>
                </a:cxn>
                <a:cxn ang="0">
                  <a:pos x="264" y="62"/>
                </a:cxn>
                <a:cxn ang="0">
                  <a:pos x="279" y="87"/>
                </a:cxn>
                <a:cxn ang="0">
                  <a:pos x="289" y="112"/>
                </a:cxn>
                <a:cxn ang="0">
                  <a:pos x="295" y="137"/>
                </a:cxn>
                <a:cxn ang="0">
                  <a:pos x="296" y="158"/>
                </a:cxn>
                <a:cxn ang="0">
                  <a:pos x="293" y="182"/>
                </a:cxn>
                <a:cxn ang="0">
                  <a:pos x="289" y="206"/>
                </a:cxn>
                <a:cxn ang="0">
                  <a:pos x="279" y="230"/>
                </a:cxn>
                <a:cxn ang="0">
                  <a:pos x="266" y="251"/>
                </a:cxn>
                <a:cxn ang="0">
                  <a:pos x="249" y="271"/>
                </a:cxn>
                <a:cxn ang="0">
                  <a:pos x="229" y="289"/>
                </a:cxn>
                <a:cxn ang="0">
                  <a:pos x="204" y="304"/>
                </a:cxn>
                <a:cxn ang="0">
                  <a:pos x="174" y="314"/>
                </a:cxn>
                <a:cxn ang="0">
                  <a:pos x="141" y="322"/>
                </a:cxn>
                <a:cxn ang="0">
                  <a:pos x="104" y="324"/>
                </a:cxn>
                <a:cxn ang="0">
                  <a:pos x="12" y="324"/>
                </a:cxn>
                <a:cxn ang="0">
                  <a:pos x="12" y="29"/>
                </a:cxn>
                <a:cxn ang="0">
                  <a:pos x="11" y="19"/>
                </a:cxn>
                <a:cxn ang="0">
                  <a:pos x="7" y="9"/>
                </a:cxn>
                <a:cxn ang="0">
                  <a:pos x="0" y="3"/>
                </a:cxn>
                <a:cxn ang="0">
                  <a:pos x="2" y="0"/>
                </a:cxn>
              </a:cxnLst>
              <a:rect l="0" t="0" r="r" b="b"/>
              <a:pathLst>
                <a:path w="296" h="324">
                  <a:moveTo>
                    <a:pt x="62" y="25"/>
                  </a:moveTo>
                  <a:lnTo>
                    <a:pt x="62" y="300"/>
                  </a:lnTo>
                  <a:lnTo>
                    <a:pt x="105" y="300"/>
                  </a:lnTo>
                  <a:lnTo>
                    <a:pt x="133" y="299"/>
                  </a:lnTo>
                  <a:lnTo>
                    <a:pt x="158" y="293"/>
                  </a:lnTo>
                  <a:lnTo>
                    <a:pt x="180" y="284"/>
                  </a:lnTo>
                  <a:lnTo>
                    <a:pt x="198" y="271"/>
                  </a:lnTo>
                  <a:lnTo>
                    <a:pt x="213" y="254"/>
                  </a:lnTo>
                  <a:lnTo>
                    <a:pt x="227" y="230"/>
                  </a:lnTo>
                  <a:lnTo>
                    <a:pt x="237" y="205"/>
                  </a:lnTo>
                  <a:lnTo>
                    <a:pt x="243" y="180"/>
                  </a:lnTo>
                  <a:lnTo>
                    <a:pt x="244" y="158"/>
                  </a:lnTo>
                  <a:lnTo>
                    <a:pt x="244" y="146"/>
                  </a:lnTo>
                  <a:lnTo>
                    <a:pt x="242" y="132"/>
                  </a:lnTo>
                  <a:lnTo>
                    <a:pt x="239" y="116"/>
                  </a:lnTo>
                  <a:lnTo>
                    <a:pt x="233" y="100"/>
                  </a:lnTo>
                  <a:lnTo>
                    <a:pt x="226" y="85"/>
                  </a:lnTo>
                  <a:lnTo>
                    <a:pt x="216" y="69"/>
                  </a:lnTo>
                  <a:lnTo>
                    <a:pt x="201" y="55"/>
                  </a:lnTo>
                  <a:lnTo>
                    <a:pt x="185" y="42"/>
                  </a:lnTo>
                  <a:lnTo>
                    <a:pt x="163" y="33"/>
                  </a:lnTo>
                  <a:lnTo>
                    <a:pt x="137" y="27"/>
                  </a:lnTo>
                  <a:lnTo>
                    <a:pt x="121" y="26"/>
                  </a:lnTo>
                  <a:lnTo>
                    <a:pt x="84" y="26"/>
                  </a:lnTo>
                  <a:lnTo>
                    <a:pt x="75" y="25"/>
                  </a:lnTo>
                  <a:lnTo>
                    <a:pt x="62" y="25"/>
                  </a:lnTo>
                  <a:close/>
                  <a:moveTo>
                    <a:pt x="2" y="0"/>
                  </a:moveTo>
                  <a:lnTo>
                    <a:pt x="112" y="0"/>
                  </a:lnTo>
                  <a:lnTo>
                    <a:pt x="151" y="2"/>
                  </a:lnTo>
                  <a:lnTo>
                    <a:pt x="185" y="10"/>
                  </a:lnTo>
                  <a:lnTo>
                    <a:pt x="216" y="22"/>
                  </a:lnTo>
                  <a:lnTo>
                    <a:pt x="242" y="40"/>
                  </a:lnTo>
                  <a:lnTo>
                    <a:pt x="264" y="62"/>
                  </a:lnTo>
                  <a:lnTo>
                    <a:pt x="279" y="87"/>
                  </a:lnTo>
                  <a:lnTo>
                    <a:pt x="289" y="112"/>
                  </a:lnTo>
                  <a:lnTo>
                    <a:pt x="295" y="137"/>
                  </a:lnTo>
                  <a:lnTo>
                    <a:pt x="296" y="158"/>
                  </a:lnTo>
                  <a:lnTo>
                    <a:pt x="293" y="182"/>
                  </a:lnTo>
                  <a:lnTo>
                    <a:pt x="289" y="206"/>
                  </a:lnTo>
                  <a:lnTo>
                    <a:pt x="279" y="230"/>
                  </a:lnTo>
                  <a:lnTo>
                    <a:pt x="266" y="251"/>
                  </a:lnTo>
                  <a:lnTo>
                    <a:pt x="249" y="271"/>
                  </a:lnTo>
                  <a:lnTo>
                    <a:pt x="229" y="289"/>
                  </a:lnTo>
                  <a:lnTo>
                    <a:pt x="204" y="304"/>
                  </a:lnTo>
                  <a:lnTo>
                    <a:pt x="174" y="314"/>
                  </a:lnTo>
                  <a:lnTo>
                    <a:pt x="141" y="322"/>
                  </a:lnTo>
                  <a:lnTo>
                    <a:pt x="104" y="324"/>
                  </a:lnTo>
                  <a:lnTo>
                    <a:pt x="12" y="324"/>
                  </a:lnTo>
                  <a:lnTo>
                    <a:pt x="12" y="29"/>
                  </a:lnTo>
                  <a:lnTo>
                    <a:pt x="11" y="19"/>
                  </a:lnTo>
                  <a:lnTo>
                    <a:pt x="7" y="9"/>
                  </a:lnTo>
                  <a:lnTo>
                    <a:pt x="0" y="3"/>
                  </a:lnTo>
                  <a:lnTo>
                    <a:pt x="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4"/>
            <p:cNvSpPr>
              <a:spLocks/>
            </p:cNvSpPr>
            <p:nvPr userDrawn="1"/>
          </p:nvSpPr>
          <p:spPr bwMode="auto">
            <a:xfrm>
              <a:off x="2598738" y="1416050"/>
              <a:ext cx="47625" cy="257175"/>
            </a:xfrm>
            <a:custGeom>
              <a:avLst/>
              <a:gdLst/>
              <a:ahLst/>
              <a:cxnLst>
                <a:cxn ang="0">
                  <a:pos x="0" y="0"/>
                </a:cxn>
                <a:cxn ang="0">
                  <a:pos x="60" y="0"/>
                </a:cxn>
                <a:cxn ang="0">
                  <a:pos x="60" y="324"/>
                </a:cxn>
                <a:cxn ang="0">
                  <a:pos x="12" y="324"/>
                </a:cxn>
                <a:cxn ang="0">
                  <a:pos x="12" y="32"/>
                </a:cxn>
                <a:cxn ang="0">
                  <a:pos x="11" y="19"/>
                </a:cxn>
                <a:cxn ang="0">
                  <a:pos x="6" y="9"/>
                </a:cxn>
                <a:cxn ang="0">
                  <a:pos x="0" y="3"/>
                </a:cxn>
                <a:cxn ang="0">
                  <a:pos x="0" y="0"/>
                </a:cxn>
              </a:cxnLst>
              <a:rect l="0" t="0" r="r" b="b"/>
              <a:pathLst>
                <a:path w="60" h="324">
                  <a:moveTo>
                    <a:pt x="0" y="0"/>
                  </a:moveTo>
                  <a:lnTo>
                    <a:pt x="60" y="0"/>
                  </a:lnTo>
                  <a:lnTo>
                    <a:pt x="60" y="324"/>
                  </a:lnTo>
                  <a:lnTo>
                    <a:pt x="12" y="324"/>
                  </a:lnTo>
                  <a:lnTo>
                    <a:pt x="12" y="32"/>
                  </a:lnTo>
                  <a:lnTo>
                    <a:pt x="11" y="19"/>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5"/>
            <p:cNvSpPr>
              <a:spLocks/>
            </p:cNvSpPr>
            <p:nvPr userDrawn="1"/>
          </p:nvSpPr>
          <p:spPr bwMode="auto">
            <a:xfrm>
              <a:off x="3478213" y="1416050"/>
              <a:ext cx="49213" cy="257175"/>
            </a:xfrm>
            <a:custGeom>
              <a:avLst/>
              <a:gdLst/>
              <a:ahLst/>
              <a:cxnLst>
                <a:cxn ang="0">
                  <a:pos x="0" y="0"/>
                </a:cxn>
                <a:cxn ang="0">
                  <a:pos x="61" y="0"/>
                </a:cxn>
                <a:cxn ang="0">
                  <a:pos x="61" y="324"/>
                </a:cxn>
                <a:cxn ang="0">
                  <a:pos x="12" y="324"/>
                </a:cxn>
                <a:cxn ang="0">
                  <a:pos x="12" y="32"/>
                </a:cxn>
                <a:cxn ang="0">
                  <a:pos x="11" y="19"/>
                </a:cxn>
                <a:cxn ang="0">
                  <a:pos x="7" y="9"/>
                </a:cxn>
                <a:cxn ang="0">
                  <a:pos x="0" y="3"/>
                </a:cxn>
                <a:cxn ang="0">
                  <a:pos x="0" y="0"/>
                </a:cxn>
              </a:cxnLst>
              <a:rect l="0" t="0" r="r" b="b"/>
              <a:pathLst>
                <a:path w="61" h="324">
                  <a:moveTo>
                    <a:pt x="0" y="0"/>
                  </a:moveTo>
                  <a:lnTo>
                    <a:pt x="61" y="0"/>
                  </a:lnTo>
                  <a:lnTo>
                    <a:pt x="61" y="324"/>
                  </a:lnTo>
                  <a:lnTo>
                    <a:pt x="12" y="324"/>
                  </a:lnTo>
                  <a:lnTo>
                    <a:pt x="12" y="32"/>
                  </a:lnTo>
                  <a:lnTo>
                    <a:pt x="11" y="19"/>
                  </a:lnTo>
                  <a:lnTo>
                    <a:pt x="7"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6"/>
            <p:cNvSpPr>
              <a:spLocks/>
            </p:cNvSpPr>
            <p:nvPr userDrawn="1"/>
          </p:nvSpPr>
          <p:spPr bwMode="auto">
            <a:xfrm>
              <a:off x="2117726" y="1416050"/>
              <a:ext cx="161925" cy="257175"/>
            </a:xfrm>
            <a:custGeom>
              <a:avLst/>
              <a:gdLst/>
              <a:ahLst/>
              <a:cxnLst>
                <a:cxn ang="0">
                  <a:pos x="0" y="0"/>
                </a:cxn>
                <a:cxn ang="0">
                  <a:pos x="179" y="0"/>
                </a:cxn>
                <a:cxn ang="0">
                  <a:pos x="180" y="46"/>
                </a:cxn>
                <a:cxn ang="0">
                  <a:pos x="174" y="45"/>
                </a:cxn>
                <a:cxn ang="0">
                  <a:pos x="171" y="37"/>
                </a:cxn>
                <a:cxn ang="0">
                  <a:pos x="162" y="30"/>
                </a:cxn>
                <a:cxn ang="0">
                  <a:pos x="152" y="26"/>
                </a:cxn>
                <a:cxn ang="0">
                  <a:pos x="139" y="25"/>
                </a:cxn>
                <a:cxn ang="0">
                  <a:pos x="130" y="25"/>
                </a:cxn>
                <a:cxn ang="0">
                  <a:pos x="116" y="23"/>
                </a:cxn>
                <a:cxn ang="0">
                  <a:pos x="83" y="23"/>
                </a:cxn>
                <a:cxn ang="0">
                  <a:pos x="69" y="22"/>
                </a:cxn>
                <a:cxn ang="0">
                  <a:pos x="60" y="22"/>
                </a:cxn>
                <a:cxn ang="0">
                  <a:pos x="60" y="134"/>
                </a:cxn>
                <a:cxn ang="0">
                  <a:pos x="153" y="134"/>
                </a:cxn>
                <a:cxn ang="0">
                  <a:pos x="153" y="155"/>
                </a:cxn>
                <a:cxn ang="0">
                  <a:pos x="60" y="155"/>
                </a:cxn>
                <a:cxn ang="0">
                  <a:pos x="60" y="299"/>
                </a:cxn>
                <a:cxn ang="0">
                  <a:pos x="75" y="299"/>
                </a:cxn>
                <a:cxn ang="0">
                  <a:pos x="93" y="300"/>
                </a:cxn>
                <a:cxn ang="0">
                  <a:pos x="135" y="300"/>
                </a:cxn>
                <a:cxn ang="0">
                  <a:pos x="154" y="298"/>
                </a:cxn>
                <a:cxn ang="0">
                  <a:pos x="168" y="296"/>
                </a:cxn>
                <a:cxn ang="0">
                  <a:pos x="179" y="291"/>
                </a:cxn>
                <a:cxn ang="0">
                  <a:pos x="188" y="283"/>
                </a:cxn>
                <a:cxn ang="0">
                  <a:pos x="196" y="272"/>
                </a:cxn>
                <a:cxn ang="0">
                  <a:pos x="198" y="270"/>
                </a:cxn>
                <a:cxn ang="0">
                  <a:pos x="202" y="272"/>
                </a:cxn>
                <a:cxn ang="0">
                  <a:pos x="189" y="324"/>
                </a:cxn>
                <a:cxn ang="0">
                  <a:pos x="10" y="324"/>
                </a:cxn>
                <a:cxn ang="0">
                  <a:pos x="10" y="34"/>
                </a:cxn>
                <a:cxn ang="0">
                  <a:pos x="9" y="20"/>
                </a:cxn>
                <a:cxn ang="0">
                  <a:pos x="6" y="9"/>
                </a:cxn>
                <a:cxn ang="0">
                  <a:pos x="0" y="3"/>
                </a:cxn>
                <a:cxn ang="0">
                  <a:pos x="0" y="0"/>
                </a:cxn>
              </a:cxnLst>
              <a:rect l="0" t="0" r="r" b="b"/>
              <a:pathLst>
                <a:path w="202" h="324">
                  <a:moveTo>
                    <a:pt x="0" y="0"/>
                  </a:moveTo>
                  <a:lnTo>
                    <a:pt x="179" y="0"/>
                  </a:lnTo>
                  <a:lnTo>
                    <a:pt x="180" y="46"/>
                  </a:lnTo>
                  <a:lnTo>
                    <a:pt x="174" y="45"/>
                  </a:lnTo>
                  <a:lnTo>
                    <a:pt x="171" y="37"/>
                  </a:lnTo>
                  <a:lnTo>
                    <a:pt x="162" y="30"/>
                  </a:lnTo>
                  <a:lnTo>
                    <a:pt x="152" y="26"/>
                  </a:lnTo>
                  <a:lnTo>
                    <a:pt x="139" y="25"/>
                  </a:lnTo>
                  <a:lnTo>
                    <a:pt x="130" y="25"/>
                  </a:lnTo>
                  <a:lnTo>
                    <a:pt x="116" y="23"/>
                  </a:lnTo>
                  <a:lnTo>
                    <a:pt x="83" y="23"/>
                  </a:lnTo>
                  <a:lnTo>
                    <a:pt x="69" y="22"/>
                  </a:lnTo>
                  <a:lnTo>
                    <a:pt x="60" y="22"/>
                  </a:lnTo>
                  <a:lnTo>
                    <a:pt x="60" y="134"/>
                  </a:lnTo>
                  <a:lnTo>
                    <a:pt x="153" y="134"/>
                  </a:lnTo>
                  <a:lnTo>
                    <a:pt x="153" y="155"/>
                  </a:lnTo>
                  <a:lnTo>
                    <a:pt x="60" y="155"/>
                  </a:lnTo>
                  <a:lnTo>
                    <a:pt x="60" y="299"/>
                  </a:lnTo>
                  <a:lnTo>
                    <a:pt x="75" y="299"/>
                  </a:lnTo>
                  <a:lnTo>
                    <a:pt x="93" y="300"/>
                  </a:lnTo>
                  <a:lnTo>
                    <a:pt x="135" y="300"/>
                  </a:lnTo>
                  <a:lnTo>
                    <a:pt x="154" y="298"/>
                  </a:lnTo>
                  <a:lnTo>
                    <a:pt x="168" y="296"/>
                  </a:lnTo>
                  <a:lnTo>
                    <a:pt x="179" y="291"/>
                  </a:lnTo>
                  <a:lnTo>
                    <a:pt x="188" y="283"/>
                  </a:lnTo>
                  <a:lnTo>
                    <a:pt x="196" y="272"/>
                  </a:lnTo>
                  <a:lnTo>
                    <a:pt x="198" y="270"/>
                  </a:lnTo>
                  <a:lnTo>
                    <a:pt x="202" y="272"/>
                  </a:lnTo>
                  <a:lnTo>
                    <a:pt x="189" y="324"/>
                  </a:lnTo>
                  <a:lnTo>
                    <a:pt x="10" y="324"/>
                  </a:lnTo>
                  <a:lnTo>
                    <a:pt x="10" y="34"/>
                  </a:lnTo>
                  <a:lnTo>
                    <a:pt x="9" y="20"/>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7"/>
            <p:cNvSpPr>
              <a:spLocks/>
            </p:cNvSpPr>
            <p:nvPr userDrawn="1"/>
          </p:nvSpPr>
          <p:spPr bwMode="auto">
            <a:xfrm>
              <a:off x="3995738" y="1416050"/>
              <a:ext cx="163513" cy="257175"/>
            </a:xfrm>
            <a:custGeom>
              <a:avLst/>
              <a:gdLst/>
              <a:ahLst/>
              <a:cxnLst>
                <a:cxn ang="0">
                  <a:pos x="1" y="0"/>
                </a:cxn>
                <a:cxn ang="0">
                  <a:pos x="181" y="0"/>
                </a:cxn>
                <a:cxn ang="0">
                  <a:pos x="182" y="46"/>
                </a:cxn>
                <a:cxn ang="0">
                  <a:pos x="177" y="46"/>
                </a:cxn>
                <a:cxn ang="0">
                  <a:pos x="173" y="37"/>
                </a:cxn>
                <a:cxn ang="0">
                  <a:pos x="164" y="30"/>
                </a:cxn>
                <a:cxn ang="0">
                  <a:pos x="153" y="26"/>
                </a:cxn>
                <a:cxn ang="0">
                  <a:pos x="139" y="25"/>
                </a:cxn>
                <a:cxn ang="0">
                  <a:pos x="131" y="25"/>
                </a:cxn>
                <a:cxn ang="0">
                  <a:pos x="117" y="23"/>
                </a:cxn>
                <a:cxn ang="0">
                  <a:pos x="84" y="23"/>
                </a:cxn>
                <a:cxn ang="0">
                  <a:pos x="69" y="22"/>
                </a:cxn>
                <a:cxn ang="0">
                  <a:pos x="60" y="22"/>
                </a:cxn>
                <a:cxn ang="0">
                  <a:pos x="60" y="134"/>
                </a:cxn>
                <a:cxn ang="0">
                  <a:pos x="154" y="134"/>
                </a:cxn>
                <a:cxn ang="0">
                  <a:pos x="154" y="155"/>
                </a:cxn>
                <a:cxn ang="0">
                  <a:pos x="60" y="155"/>
                </a:cxn>
                <a:cxn ang="0">
                  <a:pos x="60" y="299"/>
                </a:cxn>
                <a:cxn ang="0">
                  <a:pos x="76" y="299"/>
                </a:cxn>
                <a:cxn ang="0">
                  <a:pos x="94" y="300"/>
                </a:cxn>
                <a:cxn ang="0">
                  <a:pos x="141" y="300"/>
                </a:cxn>
                <a:cxn ang="0">
                  <a:pos x="161" y="298"/>
                </a:cxn>
                <a:cxn ang="0">
                  <a:pos x="176" y="293"/>
                </a:cxn>
                <a:cxn ang="0">
                  <a:pos x="188" y="285"/>
                </a:cxn>
                <a:cxn ang="0">
                  <a:pos x="197" y="272"/>
                </a:cxn>
                <a:cxn ang="0">
                  <a:pos x="200" y="270"/>
                </a:cxn>
                <a:cxn ang="0">
                  <a:pos x="205" y="272"/>
                </a:cxn>
                <a:cxn ang="0">
                  <a:pos x="192" y="324"/>
                </a:cxn>
                <a:cxn ang="0">
                  <a:pos x="12" y="324"/>
                </a:cxn>
                <a:cxn ang="0">
                  <a:pos x="12" y="34"/>
                </a:cxn>
                <a:cxn ang="0">
                  <a:pos x="11" y="20"/>
                </a:cxn>
                <a:cxn ang="0">
                  <a:pos x="7" y="9"/>
                </a:cxn>
                <a:cxn ang="0">
                  <a:pos x="0" y="3"/>
                </a:cxn>
                <a:cxn ang="0">
                  <a:pos x="1" y="0"/>
                </a:cxn>
              </a:cxnLst>
              <a:rect l="0" t="0" r="r" b="b"/>
              <a:pathLst>
                <a:path w="205" h="324">
                  <a:moveTo>
                    <a:pt x="1" y="0"/>
                  </a:moveTo>
                  <a:lnTo>
                    <a:pt x="181" y="0"/>
                  </a:lnTo>
                  <a:lnTo>
                    <a:pt x="182" y="46"/>
                  </a:lnTo>
                  <a:lnTo>
                    <a:pt x="177" y="46"/>
                  </a:lnTo>
                  <a:lnTo>
                    <a:pt x="173" y="37"/>
                  </a:lnTo>
                  <a:lnTo>
                    <a:pt x="164" y="30"/>
                  </a:lnTo>
                  <a:lnTo>
                    <a:pt x="153" y="26"/>
                  </a:lnTo>
                  <a:lnTo>
                    <a:pt x="139" y="25"/>
                  </a:lnTo>
                  <a:lnTo>
                    <a:pt x="131" y="25"/>
                  </a:lnTo>
                  <a:lnTo>
                    <a:pt x="117" y="23"/>
                  </a:lnTo>
                  <a:lnTo>
                    <a:pt x="84" y="23"/>
                  </a:lnTo>
                  <a:lnTo>
                    <a:pt x="69" y="22"/>
                  </a:lnTo>
                  <a:lnTo>
                    <a:pt x="60" y="22"/>
                  </a:lnTo>
                  <a:lnTo>
                    <a:pt x="60" y="134"/>
                  </a:lnTo>
                  <a:lnTo>
                    <a:pt x="154" y="134"/>
                  </a:lnTo>
                  <a:lnTo>
                    <a:pt x="154" y="155"/>
                  </a:lnTo>
                  <a:lnTo>
                    <a:pt x="60" y="155"/>
                  </a:lnTo>
                  <a:lnTo>
                    <a:pt x="60" y="299"/>
                  </a:lnTo>
                  <a:lnTo>
                    <a:pt x="76" y="299"/>
                  </a:lnTo>
                  <a:lnTo>
                    <a:pt x="94" y="300"/>
                  </a:lnTo>
                  <a:lnTo>
                    <a:pt x="141" y="300"/>
                  </a:lnTo>
                  <a:lnTo>
                    <a:pt x="161" y="298"/>
                  </a:lnTo>
                  <a:lnTo>
                    <a:pt x="176" y="293"/>
                  </a:lnTo>
                  <a:lnTo>
                    <a:pt x="188" y="285"/>
                  </a:lnTo>
                  <a:lnTo>
                    <a:pt x="197" y="272"/>
                  </a:lnTo>
                  <a:lnTo>
                    <a:pt x="200" y="270"/>
                  </a:lnTo>
                  <a:lnTo>
                    <a:pt x="205" y="272"/>
                  </a:lnTo>
                  <a:lnTo>
                    <a:pt x="192" y="324"/>
                  </a:lnTo>
                  <a:lnTo>
                    <a:pt x="12" y="324"/>
                  </a:lnTo>
                  <a:lnTo>
                    <a:pt x="12" y="34"/>
                  </a:lnTo>
                  <a:lnTo>
                    <a:pt x="11" y="20"/>
                  </a:lnTo>
                  <a:lnTo>
                    <a:pt x="7"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8"/>
            <p:cNvSpPr>
              <a:spLocks/>
            </p:cNvSpPr>
            <p:nvPr userDrawn="1"/>
          </p:nvSpPr>
          <p:spPr bwMode="auto">
            <a:xfrm>
              <a:off x="2981326" y="1346200"/>
              <a:ext cx="196850" cy="333375"/>
            </a:xfrm>
            <a:custGeom>
              <a:avLst/>
              <a:gdLst/>
              <a:ahLst/>
              <a:cxnLst>
                <a:cxn ang="0">
                  <a:pos x="147" y="2"/>
                </a:cxn>
                <a:cxn ang="0">
                  <a:pos x="192" y="12"/>
                </a:cxn>
                <a:cxn ang="0">
                  <a:pos x="219" y="24"/>
                </a:cxn>
                <a:cxn ang="0">
                  <a:pos x="216" y="96"/>
                </a:cxn>
                <a:cxn ang="0">
                  <a:pos x="211" y="82"/>
                </a:cxn>
                <a:cxn ang="0">
                  <a:pos x="194" y="56"/>
                </a:cxn>
                <a:cxn ang="0">
                  <a:pos x="165" y="35"/>
                </a:cxn>
                <a:cxn ang="0">
                  <a:pos x="124" y="25"/>
                </a:cxn>
                <a:cxn ang="0">
                  <a:pos x="88" y="33"/>
                </a:cxn>
                <a:cxn ang="0">
                  <a:pos x="67" y="53"/>
                </a:cxn>
                <a:cxn ang="0">
                  <a:pos x="57" y="77"/>
                </a:cxn>
                <a:cxn ang="0">
                  <a:pos x="58" y="105"/>
                </a:cxn>
                <a:cxn ang="0">
                  <a:pos x="75" y="132"/>
                </a:cxn>
                <a:cxn ang="0">
                  <a:pos x="112" y="157"/>
                </a:cxn>
                <a:cxn ang="0">
                  <a:pos x="185" y="196"/>
                </a:cxn>
                <a:cxn ang="0">
                  <a:pos x="218" y="221"/>
                </a:cxn>
                <a:cxn ang="0">
                  <a:pos x="240" y="254"/>
                </a:cxn>
                <a:cxn ang="0">
                  <a:pos x="249" y="297"/>
                </a:cxn>
                <a:cxn ang="0">
                  <a:pos x="240" y="342"/>
                </a:cxn>
                <a:cxn ang="0">
                  <a:pos x="214" y="379"/>
                </a:cxn>
                <a:cxn ang="0">
                  <a:pos x="168" y="409"/>
                </a:cxn>
                <a:cxn ang="0">
                  <a:pos x="114" y="420"/>
                </a:cxn>
                <a:cxn ang="0">
                  <a:pos x="59" y="411"/>
                </a:cxn>
                <a:cxn ang="0">
                  <a:pos x="18" y="393"/>
                </a:cxn>
                <a:cxn ang="0">
                  <a:pos x="0" y="302"/>
                </a:cxn>
                <a:cxn ang="0">
                  <a:pos x="6" y="302"/>
                </a:cxn>
                <a:cxn ang="0">
                  <a:pos x="14" y="325"/>
                </a:cxn>
                <a:cxn ang="0">
                  <a:pos x="29" y="352"/>
                </a:cxn>
                <a:cxn ang="0">
                  <a:pos x="53" y="375"/>
                </a:cxn>
                <a:cxn ang="0">
                  <a:pos x="88" y="391"/>
                </a:cxn>
                <a:cxn ang="0">
                  <a:pos x="133" y="391"/>
                </a:cxn>
                <a:cxn ang="0">
                  <a:pos x="170" y="372"/>
                </a:cxn>
                <a:cxn ang="0">
                  <a:pos x="189" y="342"/>
                </a:cxn>
                <a:cxn ang="0">
                  <a:pos x="193" y="313"/>
                </a:cxn>
                <a:cxn ang="0">
                  <a:pos x="185" y="279"/>
                </a:cxn>
                <a:cxn ang="0">
                  <a:pos x="164" y="254"/>
                </a:cxn>
                <a:cxn ang="0">
                  <a:pos x="132" y="234"/>
                </a:cxn>
                <a:cxn ang="0">
                  <a:pos x="92" y="213"/>
                </a:cxn>
                <a:cxn ang="0">
                  <a:pos x="51" y="189"/>
                </a:cxn>
                <a:cxn ang="0">
                  <a:pos x="22" y="162"/>
                </a:cxn>
                <a:cxn ang="0">
                  <a:pos x="7" y="128"/>
                </a:cxn>
                <a:cxn ang="0">
                  <a:pos x="7" y="86"/>
                </a:cxn>
                <a:cxn ang="0">
                  <a:pos x="19" y="56"/>
                </a:cxn>
                <a:cxn ang="0">
                  <a:pos x="38" y="33"/>
                </a:cxn>
                <a:cxn ang="0">
                  <a:pos x="66" y="15"/>
                </a:cxn>
                <a:cxn ang="0">
                  <a:pos x="108" y="2"/>
                </a:cxn>
              </a:cxnLst>
              <a:rect l="0" t="0" r="r" b="b"/>
              <a:pathLst>
                <a:path w="249" h="420">
                  <a:moveTo>
                    <a:pt x="131" y="0"/>
                  </a:moveTo>
                  <a:lnTo>
                    <a:pt x="147" y="2"/>
                  </a:lnTo>
                  <a:lnTo>
                    <a:pt x="168" y="5"/>
                  </a:lnTo>
                  <a:lnTo>
                    <a:pt x="192" y="12"/>
                  </a:lnTo>
                  <a:lnTo>
                    <a:pt x="217" y="24"/>
                  </a:lnTo>
                  <a:lnTo>
                    <a:pt x="219" y="24"/>
                  </a:lnTo>
                  <a:lnTo>
                    <a:pt x="222" y="96"/>
                  </a:lnTo>
                  <a:lnTo>
                    <a:pt x="216" y="96"/>
                  </a:lnTo>
                  <a:lnTo>
                    <a:pt x="216" y="93"/>
                  </a:lnTo>
                  <a:lnTo>
                    <a:pt x="211" y="82"/>
                  </a:lnTo>
                  <a:lnTo>
                    <a:pt x="204" y="69"/>
                  </a:lnTo>
                  <a:lnTo>
                    <a:pt x="194" y="56"/>
                  </a:lnTo>
                  <a:lnTo>
                    <a:pt x="181" y="44"/>
                  </a:lnTo>
                  <a:lnTo>
                    <a:pt x="165" y="35"/>
                  </a:lnTo>
                  <a:lnTo>
                    <a:pt x="146" y="27"/>
                  </a:lnTo>
                  <a:lnTo>
                    <a:pt x="124" y="25"/>
                  </a:lnTo>
                  <a:lnTo>
                    <a:pt x="105" y="27"/>
                  </a:lnTo>
                  <a:lnTo>
                    <a:pt x="88" y="33"/>
                  </a:lnTo>
                  <a:lnTo>
                    <a:pt x="77" y="42"/>
                  </a:lnTo>
                  <a:lnTo>
                    <a:pt x="67" y="53"/>
                  </a:lnTo>
                  <a:lnTo>
                    <a:pt x="60" y="65"/>
                  </a:lnTo>
                  <a:lnTo>
                    <a:pt x="57" y="77"/>
                  </a:lnTo>
                  <a:lnTo>
                    <a:pt x="55" y="89"/>
                  </a:lnTo>
                  <a:lnTo>
                    <a:pt x="58" y="105"/>
                  </a:lnTo>
                  <a:lnTo>
                    <a:pt x="64" y="119"/>
                  </a:lnTo>
                  <a:lnTo>
                    <a:pt x="75" y="132"/>
                  </a:lnTo>
                  <a:lnTo>
                    <a:pt x="91" y="144"/>
                  </a:lnTo>
                  <a:lnTo>
                    <a:pt x="112" y="157"/>
                  </a:lnTo>
                  <a:lnTo>
                    <a:pt x="147" y="175"/>
                  </a:lnTo>
                  <a:lnTo>
                    <a:pt x="185" y="196"/>
                  </a:lnTo>
                  <a:lnTo>
                    <a:pt x="203" y="208"/>
                  </a:lnTo>
                  <a:lnTo>
                    <a:pt x="218" y="221"/>
                  </a:lnTo>
                  <a:lnTo>
                    <a:pt x="230" y="236"/>
                  </a:lnTo>
                  <a:lnTo>
                    <a:pt x="240" y="254"/>
                  </a:lnTo>
                  <a:lnTo>
                    <a:pt x="246" y="274"/>
                  </a:lnTo>
                  <a:lnTo>
                    <a:pt x="249" y="297"/>
                  </a:lnTo>
                  <a:lnTo>
                    <a:pt x="246" y="321"/>
                  </a:lnTo>
                  <a:lnTo>
                    <a:pt x="240" y="342"/>
                  </a:lnTo>
                  <a:lnTo>
                    <a:pt x="230" y="361"/>
                  </a:lnTo>
                  <a:lnTo>
                    <a:pt x="214" y="379"/>
                  </a:lnTo>
                  <a:lnTo>
                    <a:pt x="193" y="396"/>
                  </a:lnTo>
                  <a:lnTo>
                    <a:pt x="168" y="409"/>
                  </a:lnTo>
                  <a:lnTo>
                    <a:pt x="143" y="418"/>
                  </a:lnTo>
                  <a:lnTo>
                    <a:pt x="114" y="420"/>
                  </a:lnTo>
                  <a:lnTo>
                    <a:pt x="85" y="416"/>
                  </a:lnTo>
                  <a:lnTo>
                    <a:pt x="59" y="411"/>
                  </a:lnTo>
                  <a:lnTo>
                    <a:pt x="37" y="402"/>
                  </a:lnTo>
                  <a:lnTo>
                    <a:pt x="18" y="393"/>
                  </a:lnTo>
                  <a:lnTo>
                    <a:pt x="2" y="385"/>
                  </a:lnTo>
                  <a:lnTo>
                    <a:pt x="0" y="302"/>
                  </a:lnTo>
                  <a:lnTo>
                    <a:pt x="6" y="301"/>
                  </a:lnTo>
                  <a:lnTo>
                    <a:pt x="6" y="302"/>
                  </a:lnTo>
                  <a:lnTo>
                    <a:pt x="9" y="313"/>
                  </a:lnTo>
                  <a:lnTo>
                    <a:pt x="14" y="325"/>
                  </a:lnTo>
                  <a:lnTo>
                    <a:pt x="21" y="337"/>
                  </a:lnTo>
                  <a:lnTo>
                    <a:pt x="29" y="352"/>
                  </a:lnTo>
                  <a:lnTo>
                    <a:pt x="40" y="363"/>
                  </a:lnTo>
                  <a:lnTo>
                    <a:pt x="53" y="375"/>
                  </a:lnTo>
                  <a:lnTo>
                    <a:pt x="70" y="385"/>
                  </a:lnTo>
                  <a:lnTo>
                    <a:pt x="88" y="391"/>
                  </a:lnTo>
                  <a:lnTo>
                    <a:pt x="111" y="393"/>
                  </a:lnTo>
                  <a:lnTo>
                    <a:pt x="133" y="391"/>
                  </a:lnTo>
                  <a:lnTo>
                    <a:pt x="153" y="383"/>
                  </a:lnTo>
                  <a:lnTo>
                    <a:pt x="170" y="372"/>
                  </a:lnTo>
                  <a:lnTo>
                    <a:pt x="180" y="358"/>
                  </a:lnTo>
                  <a:lnTo>
                    <a:pt x="189" y="342"/>
                  </a:lnTo>
                  <a:lnTo>
                    <a:pt x="192" y="327"/>
                  </a:lnTo>
                  <a:lnTo>
                    <a:pt x="193" y="313"/>
                  </a:lnTo>
                  <a:lnTo>
                    <a:pt x="191" y="294"/>
                  </a:lnTo>
                  <a:lnTo>
                    <a:pt x="185" y="279"/>
                  </a:lnTo>
                  <a:lnTo>
                    <a:pt x="177" y="266"/>
                  </a:lnTo>
                  <a:lnTo>
                    <a:pt x="164" y="254"/>
                  </a:lnTo>
                  <a:lnTo>
                    <a:pt x="150" y="244"/>
                  </a:lnTo>
                  <a:lnTo>
                    <a:pt x="132" y="234"/>
                  </a:lnTo>
                  <a:lnTo>
                    <a:pt x="112" y="224"/>
                  </a:lnTo>
                  <a:lnTo>
                    <a:pt x="92" y="213"/>
                  </a:lnTo>
                  <a:lnTo>
                    <a:pt x="70" y="201"/>
                  </a:lnTo>
                  <a:lnTo>
                    <a:pt x="51" y="189"/>
                  </a:lnTo>
                  <a:lnTo>
                    <a:pt x="35" y="177"/>
                  </a:lnTo>
                  <a:lnTo>
                    <a:pt x="22" y="162"/>
                  </a:lnTo>
                  <a:lnTo>
                    <a:pt x="13" y="147"/>
                  </a:lnTo>
                  <a:lnTo>
                    <a:pt x="7" y="128"/>
                  </a:lnTo>
                  <a:lnTo>
                    <a:pt x="6" y="106"/>
                  </a:lnTo>
                  <a:lnTo>
                    <a:pt x="7" y="86"/>
                  </a:lnTo>
                  <a:lnTo>
                    <a:pt x="13" y="70"/>
                  </a:lnTo>
                  <a:lnTo>
                    <a:pt x="19" y="56"/>
                  </a:lnTo>
                  <a:lnTo>
                    <a:pt x="28" y="44"/>
                  </a:lnTo>
                  <a:lnTo>
                    <a:pt x="38" y="33"/>
                  </a:lnTo>
                  <a:lnTo>
                    <a:pt x="47" y="25"/>
                  </a:lnTo>
                  <a:lnTo>
                    <a:pt x="66" y="15"/>
                  </a:lnTo>
                  <a:lnTo>
                    <a:pt x="86" y="7"/>
                  </a:lnTo>
                  <a:lnTo>
                    <a:pt x="108" y="2"/>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9"/>
            <p:cNvSpPr>
              <a:spLocks/>
            </p:cNvSpPr>
            <p:nvPr userDrawn="1"/>
          </p:nvSpPr>
          <p:spPr bwMode="auto">
            <a:xfrm>
              <a:off x="3598863" y="1414463"/>
              <a:ext cx="155575" cy="261938"/>
            </a:xfrm>
            <a:custGeom>
              <a:avLst/>
              <a:gdLst/>
              <a:ahLst/>
              <a:cxnLst>
                <a:cxn ang="0">
                  <a:pos x="116" y="0"/>
                </a:cxn>
                <a:cxn ang="0">
                  <a:pos x="153" y="7"/>
                </a:cxn>
                <a:cxn ang="0">
                  <a:pos x="173" y="19"/>
                </a:cxn>
                <a:cxn ang="0">
                  <a:pos x="171" y="76"/>
                </a:cxn>
                <a:cxn ang="0">
                  <a:pos x="167" y="65"/>
                </a:cxn>
                <a:cxn ang="0">
                  <a:pos x="155" y="45"/>
                </a:cxn>
                <a:cxn ang="0">
                  <a:pos x="132" y="29"/>
                </a:cxn>
                <a:cxn ang="0">
                  <a:pos x="99" y="22"/>
                </a:cxn>
                <a:cxn ang="0">
                  <a:pos x="68" y="29"/>
                </a:cxn>
                <a:cxn ang="0">
                  <a:pos x="52" y="48"/>
                </a:cxn>
                <a:cxn ang="0">
                  <a:pos x="46" y="70"/>
                </a:cxn>
                <a:cxn ang="0">
                  <a:pos x="52" y="92"/>
                </a:cxn>
                <a:cxn ang="0">
                  <a:pos x="72" y="110"/>
                </a:cxn>
                <a:cxn ang="0">
                  <a:pos x="108" y="130"/>
                </a:cxn>
                <a:cxn ang="0">
                  <a:pos x="134" y="144"/>
                </a:cxn>
                <a:cxn ang="0">
                  <a:pos x="165" y="165"/>
                </a:cxn>
                <a:cxn ang="0">
                  <a:pos x="188" y="194"/>
                </a:cxn>
                <a:cxn ang="0">
                  <a:pos x="197" y="234"/>
                </a:cxn>
                <a:cxn ang="0">
                  <a:pos x="185" y="280"/>
                </a:cxn>
                <a:cxn ang="0">
                  <a:pos x="153" y="312"/>
                </a:cxn>
                <a:cxn ang="0">
                  <a:pos x="112" y="328"/>
                </a:cxn>
                <a:cxn ang="0">
                  <a:pos x="67" y="328"/>
                </a:cxn>
                <a:cxn ang="0">
                  <a:pos x="29" y="316"/>
                </a:cxn>
                <a:cxn ang="0">
                  <a:pos x="2" y="302"/>
                </a:cxn>
                <a:cxn ang="0">
                  <a:pos x="4" y="236"/>
                </a:cxn>
                <a:cxn ang="0">
                  <a:pos x="9" y="250"/>
                </a:cxn>
                <a:cxn ang="0">
                  <a:pos x="23" y="275"/>
                </a:cxn>
                <a:cxn ang="0">
                  <a:pos x="49" y="296"/>
                </a:cxn>
                <a:cxn ang="0">
                  <a:pos x="87" y="307"/>
                </a:cxn>
                <a:cxn ang="0">
                  <a:pos x="121" y="299"/>
                </a:cxn>
                <a:cxn ang="0">
                  <a:pos x="144" y="276"/>
                </a:cxn>
                <a:cxn ang="0">
                  <a:pos x="151" y="254"/>
                </a:cxn>
                <a:cxn ang="0">
                  <a:pos x="148" y="230"/>
                </a:cxn>
                <a:cxn ang="0">
                  <a:pos x="134" y="207"/>
                </a:cxn>
                <a:cxn ang="0">
                  <a:pos x="108" y="189"/>
                </a:cxn>
                <a:cxn ang="0">
                  <a:pos x="75" y="171"/>
                </a:cxn>
                <a:cxn ang="0">
                  <a:pos x="36" y="149"/>
                </a:cxn>
                <a:cxn ang="0">
                  <a:pos x="13" y="121"/>
                </a:cxn>
                <a:cxn ang="0">
                  <a:pos x="4" y="83"/>
                </a:cxn>
                <a:cxn ang="0">
                  <a:pos x="15" y="43"/>
                </a:cxn>
                <a:cxn ang="0">
                  <a:pos x="45" y="15"/>
                </a:cxn>
                <a:cxn ang="0">
                  <a:pos x="82" y="2"/>
                </a:cxn>
              </a:cxnLst>
              <a:rect l="0" t="0" r="r" b="b"/>
              <a:pathLst>
                <a:path w="197" h="330">
                  <a:moveTo>
                    <a:pt x="103" y="0"/>
                  </a:moveTo>
                  <a:lnTo>
                    <a:pt x="116" y="0"/>
                  </a:lnTo>
                  <a:lnTo>
                    <a:pt x="134" y="3"/>
                  </a:lnTo>
                  <a:lnTo>
                    <a:pt x="153" y="7"/>
                  </a:lnTo>
                  <a:lnTo>
                    <a:pt x="172" y="17"/>
                  </a:lnTo>
                  <a:lnTo>
                    <a:pt x="173" y="19"/>
                  </a:lnTo>
                  <a:lnTo>
                    <a:pt x="177" y="75"/>
                  </a:lnTo>
                  <a:lnTo>
                    <a:pt x="171" y="76"/>
                  </a:lnTo>
                  <a:lnTo>
                    <a:pt x="171" y="74"/>
                  </a:lnTo>
                  <a:lnTo>
                    <a:pt x="167" y="65"/>
                  </a:lnTo>
                  <a:lnTo>
                    <a:pt x="162" y="56"/>
                  </a:lnTo>
                  <a:lnTo>
                    <a:pt x="155" y="45"/>
                  </a:lnTo>
                  <a:lnTo>
                    <a:pt x="145" y="37"/>
                  </a:lnTo>
                  <a:lnTo>
                    <a:pt x="132" y="29"/>
                  </a:lnTo>
                  <a:lnTo>
                    <a:pt x="116" y="24"/>
                  </a:lnTo>
                  <a:lnTo>
                    <a:pt x="99" y="22"/>
                  </a:lnTo>
                  <a:lnTo>
                    <a:pt x="82" y="23"/>
                  </a:lnTo>
                  <a:lnTo>
                    <a:pt x="68" y="29"/>
                  </a:lnTo>
                  <a:lnTo>
                    <a:pt x="59" y="37"/>
                  </a:lnTo>
                  <a:lnTo>
                    <a:pt x="52" y="48"/>
                  </a:lnTo>
                  <a:lnTo>
                    <a:pt x="47" y="59"/>
                  </a:lnTo>
                  <a:lnTo>
                    <a:pt x="46" y="70"/>
                  </a:lnTo>
                  <a:lnTo>
                    <a:pt x="47" y="82"/>
                  </a:lnTo>
                  <a:lnTo>
                    <a:pt x="52" y="92"/>
                  </a:lnTo>
                  <a:lnTo>
                    <a:pt x="60" y="102"/>
                  </a:lnTo>
                  <a:lnTo>
                    <a:pt x="72" y="110"/>
                  </a:lnTo>
                  <a:lnTo>
                    <a:pt x="87" y="119"/>
                  </a:lnTo>
                  <a:lnTo>
                    <a:pt x="108" y="130"/>
                  </a:lnTo>
                  <a:lnTo>
                    <a:pt x="116" y="135"/>
                  </a:lnTo>
                  <a:lnTo>
                    <a:pt x="134" y="144"/>
                  </a:lnTo>
                  <a:lnTo>
                    <a:pt x="151" y="155"/>
                  </a:lnTo>
                  <a:lnTo>
                    <a:pt x="165" y="165"/>
                  </a:lnTo>
                  <a:lnTo>
                    <a:pt x="178" y="178"/>
                  </a:lnTo>
                  <a:lnTo>
                    <a:pt x="188" y="194"/>
                  </a:lnTo>
                  <a:lnTo>
                    <a:pt x="194" y="213"/>
                  </a:lnTo>
                  <a:lnTo>
                    <a:pt x="197" y="234"/>
                  </a:lnTo>
                  <a:lnTo>
                    <a:pt x="193" y="257"/>
                  </a:lnTo>
                  <a:lnTo>
                    <a:pt x="185" y="280"/>
                  </a:lnTo>
                  <a:lnTo>
                    <a:pt x="171" y="299"/>
                  </a:lnTo>
                  <a:lnTo>
                    <a:pt x="153" y="312"/>
                  </a:lnTo>
                  <a:lnTo>
                    <a:pt x="133" y="322"/>
                  </a:lnTo>
                  <a:lnTo>
                    <a:pt x="112" y="328"/>
                  </a:lnTo>
                  <a:lnTo>
                    <a:pt x="91" y="330"/>
                  </a:lnTo>
                  <a:lnTo>
                    <a:pt x="67" y="328"/>
                  </a:lnTo>
                  <a:lnTo>
                    <a:pt x="47" y="323"/>
                  </a:lnTo>
                  <a:lnTo>
                    <a:pt x="29" y="316"/>
                  </a:lnTo>
                  <a:lnTo>
                    <a:pt x="3" y="303"/>
                  </a:lnTo>
                  <a:lnTo>
                    <a:pt x="2" y="302"/>
                  </a:lnTo>
                  <a:lnTo>
                    <a:pt x="0" y="236"/>
                  </a:lnTo>
                  <a:lnTo>
                    <a:pt x="4" y="236"/>
                  </a:lnTo>
                  <a:lnTo>
                    <a:pt x="4" y="239"/>
                  </a:lnTo>
                  <a:lnTo>
                    <a:pt x="9" y="250"/>
                  </a:lnTo>
                  <a:lnTo>
                    <a:pt x="15" y="262"/>
                  </a:lnTo>
                  <a:lnTo>
                    <a:pt x="23" y="275"/>
                  </a:lnTo>
                  <a:lnTo>
                    <a:pt x="35" y="287"/>
                  </a:lnTo>
                  <a:lnTo>
                    <a:pt x="49" y="296"/>
                  </a:lnTo>
                  <a:lnTo>
                    <a:pt x="66" y="303"/>
                  </a:lnTo>
                  <a:lnTo>
                    <a:pt x="87" y="307"/>
                  </a:lnTo>
                  <a:lnTo>
                    <a:pt x="106" y="305"/>
                  </a:lnTo>
                  <a:lnTo>
                    <a:pt x="121" y="299"/>
                  </a:lnTo>
                  <a:lnTo>
                    <a:pt x="134" y="289"/>
                  </a:lnTo>
                  <a:lnTo>
                    <a:pt x="144" y="276"/>
                  </a:lnTo>
                  <a:lnTo>
                    <a:pt x="148" y="264"/>
                  </a:lnTo>
                  <a:lnTo>
                    <a:pt x="151" y="254"/>
                  </a:lnTo>
                  <a:lnTo>
                    <a:pt x="151" y="247"/>
                  </a:lnTo>
                  <a:lnTo>
                    <a:pt x="148" y="230"/>
                  </a:lnTo>
                  <a:lnTo>
                    <a:pt x="144" y="217"/>
                  </a:lnTo>
                  <a:lnTo>
                    <a:pt x="134" y="207"/>
                  </a:lnTo>
                  <a:lnTo>
                    <a:pt x="122" y="198"/>
                  </a:lnTo>
                  <a:lnTo>
                    <a:pt x="108" y="189"/>
                  </a:lnTo>
                  <a:lnTo>
                    <a:pt x="91" y="181"/>
                  </a:lnTo>
                  <a:lnTo>
                    <a:pt x="75" y="171"/>
                  </a:lnTo>
                  <a:lnTo>
                    <a:pt x="54" y="161"/>
                  </a:lnTo>
                  <a:lnTo>
                    <a:pt x="36" y="149"/>
                  </a:lnTo>
                  <a:lnTo>
                    <a:pt x="22" y="136"/>
                  </a:lnTo>
                  <a:lnTo>
                    <a:pt x="13" y="121"/>
                  </a:lnTo>
                  <a:lnTo>
                    <a:pt x="6" y="103"/>
                  </a:lnTo>
                  <a:lnTo>
                    <a:pt x="4" y="83"/>
                  </a:lnTo>
                  <a:lnTo>
                    <a:pt x="8" y="62"/>
                  </a:lnTo>
                  <a:lnTo>
                    <a:pt x="15" y="43"/>
                  </a:lnTo>
                  <a:lnTo>
                    <a:pt x="28" y="28"/>
                  </a:lnTo>
                  <a:lnTo>
                    <a:pt x="45" y="15"/>
                  </a:lnTo>
                  <a:lnTo>
                    <a:pt x="62" y="6"/>
                  </a:lnTo>
                  <a:lnTo>
                    <a:pt x="82" y="2"/>
                  </a:lnTo>
                  <a:lnTo>
                    <a:pt x="10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0"/>
            <p:cNvSpPr>
              <a:spLocks/>
            </p:cNvSpPr>
            <p:nvPr userDrawn="1"/>
          </p:nvSpPr>
          <p:spPr bwMode="auto">
            <a:xfrm>
              <a:off x="3795713" y="1414463"/>
              <a:ext cx="157163" cy="261938"/>
            </a:xfrm>
            <a:custGeom>
              <a:avLst/>
              <a:gdLst/>
              <a:ahLst/>
              <a:cxnLst>
                <a:cxn ang="0">
                  <a:pos x="117" y="0"/>
                </a:cxn>
                <a:cxn ang="0">
                  <a:pos x="154" y="7"/>
                </a:cxn>
                <a:cxn ang="0">
                  <a:pos x="174" y="19"/>
                </a:cxn>
                <a:cxn ang="0">
                  <a:pos x="171" y="76"/>
                </a:cxn>
                <a:cxn ang="0">
                  <a:pos x="168" y="65"/>
                </a:cxn>
                <a:cxn ang="0">
                  <a:pos x="156" y="45"/>
                </a:cxn>
                <a:cxn ang="0">
                  <a:pos x="134" y="29"/>
                </a:cxn>
                <a:cxn ang="0">
                  <a:pos x="99" y="22"/>
                </a:cxn>
                <a:cxn ang="0">
                  <a:pos x="69" y="29"/>
                </a:cxn>
                <a:cxn ang="0">
                  <a:pos x="51" y="48"/>
                </a:cxn>
                <a:cxn ang="0">
                  <a:pos x="46" y="70"/>
                </a:cxn>
                <a:cxn ang="0">
                  <a:pos x="52" y="92"/>
                </a:cxn>
                <a:cxn ang="0">
                  <a:pos x="72" y="110"/>
                </a:cxn>
                <a:cxn ang="0">
                  <a:pos x="110" y="130"/>
                </a:cxn>
                <a:cxn ang="0">
                  <a:pos x="135" y="144"/>
                </a:cxn>
                <a:cxn ang="0">
                  <a:pos x="167" y="165"/>
                </a:cxn>
                <a:cxn ang="0">
                  <a:pos x="189" y="194"/>
                </a:cxn>
                <a:cxn ang="0">
                  <a:pos x="198" y="234"/>
                </a:cxn>
                <a:cxn ang="0">
                  <a:pos x="191" y="269"/>
                </a:cxn>
                <a:cxn ang="0">
                  <a:pos x="170" y="299"/>
                </a:cxn>
                <a:cxn ang="0">
                  <a:pos x="135" y="322"/>
                </a:cxn>
                <a:cxn ang="0">
                  <a:pos x="92" y="330"/>
                </a:cxn>
                <a:cxn ang="0">
                  <a:pos x="48" y="323"/>
                </a:cxn>
                <a:cxn ang="0">
                  <a:pos x="15" y="309"/>
                </a:cxn>
                <a:cxn ang="0">
                  <a:pos x="3" y="302"/>
                </a:cxn>
                <a:cxn ang="0">
                  <a:pos x="6" y="236"/>
                </a:cxn>
                <a:cxn ang="0">
                  <a:pos x="10" y="250"/>
                </a:cxn>
                <a:cxn ang="0">
                  <a:pos x="24" y="275"/>
                </a:cxn>
                <a:cxn ang="0">
                  <a:pos x="49" y="296"/>
                </a:cxn>
                <a:cxn ang="0">
                  <a:pos x="89" y="307"/>
                </a:cxn>
                <a:cxn ang="0">
                  <a:pos x="122" y="299"/>
                </a:cxn>
                <a:cxn ang="0">
                  <a:pos x="144" y="276"/>
                </a:cxn>
                <a:cxn ang="0">
                  <a:pos x="152" y="254"/>
                </a:cxn>
                <a:cxn ang="0">
                  <a:pos x="150" y="230"/>
                </a:cxn>
                <a:cxn ang="0">
                  <a:pos x="136" y="207"/>
                </a:cxn>
                <a:cxn ang="0">
                  <a:pos x="110" y="189"/>
                </a:cxn>
                <a:cxn ang="0">
                  <a:pos x="75" y="171"/>
                </a:cxn>
                <a:cxn ang="0">
                  <a:pos x="38" y="149"/>
                </a:cxn>
                <a:cxn ang="0">
                  <a:pos x="13" y="121"/>
                </a:cxn>
                <a:cxn ang="0">
                  <a:pos x="5" y="83"/>
                </a:cxn>
                <a:cxn ang="0">
                  <a:pos x="17" y="43"/>
                </a:cxn>
                <a:cxn ang="0">
                  <a:pos x="45" y="15"/>
                </a:cxn>
                <a:cxn ang="0">
                  <a:pos x="84" y="2"/>
                </a:cxn>
              </a:cxnLst>
              <a:rect l="0" t="0" r="r" b="b"/>
              <a:pathLst>
                <a:path w="198" h="330">
                  <a:moveTo>
                    <a:pt x="105" y="0"/>
                  </a:moveTo>
                  <a:lnTo>
                    <a:pt x="117" y="0"/>
                  </a:lnTo>
                  <a:lnTo>
                    <a:pt x="135" y="3"/>
                  </a:lnTo>
                  <a:lnTo>
                    <a:pt x="154" y="7"/>
                  </a:lnTo>
                  <a:lnTo>
                    <a:pt x="174" y="17"/>
                  </a:lnTo>
                  <a:lnTo>
                    <a:pt x="174" y="19"/>
                  </a:lnTo>
                  <a:lnTo>
                    <a:pt x="176" y="75"/>
                  </a:lnTo>
                  <a:lnTo>
                    <a:pt x="171" y="76"/>
                  </a:lnTo>
                  <a:lnTo>
                    <a:pt x="170" y="74"/>
                  </a:lnTo>
                  <a:lnTo>
                    <a:pt x="168" y="65"/>
                  </a:lnTo>
                  <a:lnTo>
                    <a:pt x="163" y="56"/>
                  </a:lnTo>
                  <a:lnTo>
                    <a:pt x="156" y="45"/>
                  </a:lnTo>
                  <a:lnTo>
                    <a:pt x="145" y="37"/>
                  </a:lnTo>
                  <a:lnTo>
                    <a:pt x="134" y="29"/>
                  </a:lnTo>
                  <a:lnTo>
                    <a:pt x="118" y="24"/>
                  </a:lnTo>
                  <a:lnTo>
                    <a:pt x="99" y="22"/>
                  </a:lnTo>
                  <a:lnTo>
                    <a:pt x="82" y="23"/>
                  </a:lnTo>
                  <a:lnTo>
                    <a:pt x="69" y="29"/>
                  </a:lnTo>
                  <a:lnTo>
                    <a:pt x="58" y="37"/>
                  </a:lnTo>
                  <a:lnTo>
                    <a:pt x="51" y="48"/>
                  </a:lnTo>
                  <a:lnTo>
                    <a:pt x="48" y="59"/>
                  </a:lnTo>
                  <a:lnTo>
                    <a:pt x="46" y="70"/>
                  </a:lnTo>
                  <a:lnTo>
                    <a:pt x="48" y="82"/>
                  </a:lnTo>
                  <a:lnTo>
                    <a:pt x="52" y="92"/>
                  </a:lnTo>
                  <a:lnTo>
                    <a:pt x="60" y="102"/>
                  </a:lnTo>
                  <a:lnTo>
                    <a:pt x="72" y="110"/>
                  </a:lnTo>
                  <a:lnTo>
                    <a:pt x="89" y="119"/>
                  </a:lnTo>
                  <a:lnTo>
                    <a:pt x="110" y="130"/>
                  </a:lnTo>
                  <a:lnTo>
                    <a:pt x="117" y="135"/>
                  </a:lnTo>
                  <a:lnTo>
                    <a:pt x="135" y="144"/>
                  </a:lnTo>
                  <a:lnTo>
                    <a:pt x="151" y="155"/>
                  </a:lnTo>
                  <a:lnTo>
                    <a:pt x="167" y="165"/>
                  </a:lnTo>
                  <a:lnTo>
                    <a:pt x="179" y="178"/>
                  </a:lnTo>
                  <a:lnTo>
                    <a:pt x="189" y="194"/>
                  </a:lnTo>
                  <a:lnTo>
                    <a:pt x="196" y="213"/>
                  </a:lnTo>
                  <a:lnTo>
                    <a:pt x="198" y="234"/>
                  </a:lnTo>
                  <a:lnTo>
                    <a:pt x="197" y="251"/>
                  </a:lnTo>
                  <a:lnTo>
                    <a:pt x="191" y="269"/>
                  </a:lnTo>
                  <a:lnTo>
                    <a:pt x="183" y="284"/>
                  </a:lnTo>
                  <a:lnTo>
                    <a:pt x="170" y="299"/>
                  </a:lnTo>
                  <a:lnTo>
                    <a:pt x="154" y="312"/>
                  </a:lnTo>
                  <a:lnTo>
                    <a:pt x="135" y="322"/>
                  </a:lnTo>
                  <a:lnTo>
                    <a:pt x="113" y="328"/>
                  </a:lnTo>
                  <a:lnTo>
                    <a:pt x="92" y="330"/>
                  </a:lnTo>
                  <a:lnTo>
                    <a:pt x="69" y="328"/>
                  </a:lnTo>
                  <a:lnTo>
                    <a:pt x="48" y="323"/>
                  </a:lnTo>
                  <a:lnTo>
                    <a:pt x="30" y="316"/>
                  </a:lnTo>
                  <a:lnTo>
                    <a:pt x="15" y="309"/>
                  </a:lnTo>
                  <a:lnTo>
                    <a:pt x="3" y="303"/>
                  </a:lnTo>
                  <a:lnTo>
                    <a:pt x="3" y="302"/>
                  </a:lnTo>
                  <a:lnTo>
                    <a:pt x="0" y="236"/>
                  </a:lnTo>
                  <a:lnTo>
                    <a:pt x="6" y="236"/>
                  </a:lnTo>
                  <a:lnTo>
                    <a:pt x="6" y="239"/>
                  </a:lnTo>
                  <a:lnTo>
                    <a:pt x="10" y="250"/>
                  </a:lnTo>
                  <a:lnTo>
                    <a:pt x="16" y="262"/>
                  </a:lnTo>
                  <a:lnTo>
                    <a:pt x="24" y="275"/>
                  </a:lnTo>
                  <a:lnTo>
                    <a:pt x="35" y="287"/>
                  </a:lnTo>
                  <a:lnTo>
                    <a:pt x="49" y="296"/>
                  </a:lnTo>
                  <a:lnTo>
                    <a:pt x="68" y="303"/>
                  </a:lnTo>
                  <a:lnTo>
                    <a:pt x="89" y="307"/>
                  </a:lnTo>
                  <a:lnTo>
                    <a:pt x="106" y="305"/>
                  </a:lnTo>
                  <a:lnTo>
                    <a:pt x="122" y="299"/>
                  </a:lnTo>
                  <a:lnTo>
                    <a:pt x="135" y="289"/>
                  </a:lnTo>
                  <a:lnTo>
                    <a:pt x="144" y="276"/>
                  </a:lnTo>
                  <a:lnTo>
                    <a:pt x="150" y="264"/>
                  </a:lnTo>
                  <a:lnTo>
                    <a:pt x="152" y="254"/>
                  </a:lnTo>
                  <a:lnTo>
                    <a:pt x="152" y="247"/>
                  </a:lnTo>
                  <a:lnTo>
                    <a:pt x="150" y="230"/>
                  </a:lnTo>
                  <a:lnTo>
                    <a:pt x="145" y="217"/>
                  </a:lnTo>
                  <a:lnTo>
                    <a:pt x="136" y="207"/>
                  </a:lnTo>
                  <a:lnTo>
                    <a:pt x="124" y="198"/>
                  </a:lnTo>
                  <a:lnTo>
                    <a:pt x="110" y="189"/>
                  </a:lnTo>
                  <a:lnTo>
                    <a:pt x="92" y="181"/>
                  </a:lnTo>
                  <a:lnTo>
                    <a:pt x="75" y="171"/>
                  </a:lnTo>
                  <a:lnTo>
                    <a:pt x="55" y="161"/>
                  </a:lnTo>
                  <a:lnTo>
                    <a:pt x="38" y="149"/>
                  </a:lnTo>
                  <a:lnTo>
                    <a:pt x="24" y="136"/>
                  </a:lnTo>
                  <a:lnTo>
                    <a:pt x="13" y="121"/>
                  </a:lnTo>
                  <a:lnTo>
                    <a:pt x="7" y="103"/>
                  </a:lnTo>
                  <a:lnTo>
                    <a:pt x="5" y="83"/>
                  </a:lnTo>
                  <a:lnTo>
                    <a:pt x="9" y="62"/>
                  </a:lnTo>
                  <a:lnTo>
                    <a:pt x="17" y="43"/>
                  </a:lnTo>
                  <a:lnTo>
                    <a:pt x="30" y="28"/>
                  </a:lnTo>
                  <a:lnTo>
                    <a:pt x="45" y="15"/>
                  </a:lnTo>
                  <a:lnTo>
                    <a:pt x="64" y="6"/>
                  </a:lnTo>
                  <a:lnTo>
                    <a:pt x="84" y="2"/>
                  </a:lnTo>
                  <a:lnTo>
                    <a:pt x="10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1"/>
            <p:cNvSpPr>
              <a:spLocks/>
            </p:cNvSpPr>
            <p:nvPr userDrawn="1"/>
          </p:nvSpPr>
          <p:spPr bwMode="auto">
            <a:xfrm>
              <a:off x="3221038" y="1416050"/>
              <a:ext cx="196850" cy="261938"/>
            </a:xfrm>
            <a:custGeom>
              <a:avLst/>
              <a:gdLst/>
              <a:ahLst/>
              <a:cxnLst>
                <a:cxn ang="0">
                  <a:pos x="246" y="0"/>
                </a:cxn>
                <a:cxn ang="0">
                  <a:pos x="246" y="222"/>
                </a:cxn>
                <a:cxn ang="0">
                  <a:pos x="244" y="247"/>
                </a:cxn>
                <a:cxn ang="0">
                  <a:pos x="239" y="268"/>
                </a:cxn>
                <a:cxn ang="0">
                  <a:pos x="231" y="285"/>
                </a:cxn>
                <a:cxn ang="0">
                  <a:pos x="220" y="299"/>
                </a:cxn>
                <a:cxn ang="0">
                  <a:pos x="207" y="310"/>
                </a:cxn>
                <a:cxn ang="0">
                  <a:pos x="194" y="317"/>
                </a:cxn>
                <a:cxn ang="0">
                  <a:pos x="181" y="323"/>
                </a:cxn>
                <a:cxn ang="0">
                  <a:pos x="167" y="326"/>
                </a:cxn>
                <a:cxn ang="0">
                  <a:pos x="155" y="328"/>
                </a:cxn>
                <a:cxn ang="0">
                  <a:pos x="145" y="330"/>
                </a:cxn>
                <a:cxn ang="0">
                  <a:pos x="123" y="330"/>
                </a:cxn>
                <a:cxn ang="0">
                  <a:pos x="107" y="328"/>
                </a:cxn>
                <a:cxn ang="0">
                  <a:pos x="77" y="321"/>
                </a:cxn>
                <a:cxn ang="0">
                  <a:pos x="62" y="314"/>
                </a:cxn>
                <a:cxn ang="0">
                  <a:pos x="48" y="306"/>
                </a:cxn>
                <a:cxn ang="0">
                  <a:pos x="36" y="294"/>
                </a:cxn>
                <a:cxn ang="0">
                  <a:pos x="27" y="279"/>
                </a:cxn>
                <a:cxn ang="0">
                  <a:pos x="20" y="260"/>
                </a:cxn>
                <a:cxn ang="0">
                  <a:pos x="14" y="238"/>
                </a:cxn>
                <a:cxn ang="0">
                  <a:pos x="13" y="211"/>
                </a:cxn>
                <a:cxn ang="0">
                  <a:pos x="13" y="35"/>
                </a:cxn>
                <a:cxn ang="0">
                  <a:pos x="12" y="22"/>
                </a:cxn>
                <a:cxn ang="0">
                  <a:pos x="8" y="13"/>
                </a:cxn>
                <a:cxn ang="0">
                  <a:pos x="0" y="4"/>
                </a:cxn>
                <a:cxn ang="0">
                  <a:pos x="0" y="1"/>
                </a:cxn>
                <a:cxn ang="0">
                  <a:pos x="64" y="1"/>
                </a:cxn>
                <a:cxn ang="0">
                  <a:pos x="62" y="211"/>
                </a:cxn>
                <a:cxn ang="0">
                  <a:pos x="64" y="231"/>
                </a:cxn>
                <a:cxn ang="0">
                  <a:pos x="66" y="248"/>
                </a:cxn>
                <a:cxn ang="0">
                  <a:pos x="71" y="265"/>
                </a:cxn>
                <a:cxn ang="0">
                  <a:pos x="78" y="279"/>
                </a:cxn>
                <a:cxn ang="0">
                  <a:pos x="87" y="290"/>
                </a:cxn>
                <a:cxn ang="0">
                  <a:pos x="100" y="298"/>
                </a:cxn>
                <a:cxn ang="0">
                  <a:pos x="118" y="303"/>
                </a:cxn>
                <a:cxn ang="0">
                  <a:pos x="139" y="305"/>
                </a:cxn>
                <a:cxn ang="0">
                  <a:pos x="161" y="303"/>
                </a:cxn>
                <a:cxn ang="0">
                  <a:pos x="179" y="297"/>
                </a:cxn>
                <a:cxn ang="0">
                  <a:pos x="193" y="288"/>
                </a:cxn>
                <a:cxn ang="0">
                  <a:pos x="204" y="277"/>
                </a:cxn>
                <a:cxn ang="0">
                  <a:pos x="211" y="264"/>
                </a:cxn>
                <a:cxn ang="0">
                  <a:pos x="216" y="249"/>
                </a:cxn>
                <a:cxn ang="0">
                  <a:pos x="218" y="235"/>
                </a:cxn>
                <a:cxn ang="0">
                  <a:pos x="219" y="220"/>
                </a:cxn>
                <a:cxn ang="0">
                  <a:pos x="219" y="33"/>
                </a:cxn>
                <a:cxn ang="0">
                  <a:pos x="218" y="20"/>
                </a:cxn>
                <a:cxn ang="0">
                  <a:pos x="216" y="11"/>
                </a:cxn>
                <a:cxn ang="0">
                  <a:pos x="212" y="7"/>
                </a:cxn>
                <a:cxn ang="0">
                  <a:pos x="209" y="4"/>
                </a:cxn>
                <a:cxn ang="0">
                  <a:pos x="209" y="1"/>
                </a:cxn>
                <a:cxn ang="0">
                  <a:pos x="246" y="0"/>
                </a:cxn>
              </a:cxnLst>
              <a:rect l="0" t="0" r="r" b="b"/>
              <a:pathLst>
                <a:path w="246" h="330">
                  <a:moveTo>
                    <a:pt x="246" y="0"/>
                  </a:moveTo>
                  <a:lnTo>
                    <a:pt x="246" y="222"/>
                  </a:lnTo>
                  <a:lnTo>
                    <a:pt x="244" y="247"/>
                  </a:lnTo>
                  <a:lnTo>
                    <a:pt x="239" y="268"/>
                  </a:lnTo>
                  <a:lnTo>
                    <a:pt x="231" y="285"/>
                  </a:lnTo>
                  <a:lnTo>
                    <a:pt x="220" y="299"/>
                  </a:lnTo>
                  <a:lnTo>
                    <a:pt x="207" y="310"/>
                  </a:lnTo>
                  <a:lnTo>
                    <a:pt x="194" y="317"/>
                  </a:lnTo>
                  <a:lnTo>
                    <a:pt x="181" y="323"/>
                  </a:lnTo>
                  <a:lnTo>
                    <a:pt x="167" y="326"/>
                  </a:lnTo>
                  <a:lnTo>
                    <a:pt x="155" y="328"/>
                  </a:lnTo>
                  <a:lnTo>
                    <a:pt x="145" y="330"/>
                  </a:lnTo>
                  <a:lnTo>
                    <a:pt x="123" y="330"/>
                  </a:lnTo>
                  <a:lnTo>
                    <a:pt x="107" y="328"/>
                  </a:lnTo>
                  <a:lnTo>
                    <a:pt x="77" y="321"/>
                  </a:lnTo>
                  <a:lnTo>
                    <a:pt x="62" y="314"/>
                  </a:lnTo>
                  <a:lnTo>
                    <a:pt x="48" y="306"/>
                  </a:lnTo>
                  <a:lnTo>
                    <a:pt x="36" y="294"/>
                  </a:lnTo>
                  <a:lnTo>
                    <a:pt x="27" y="279"/>
                  </a:lnTo>
                  <a:lnTo>
                    <a:pt x="20" y="260"/>
                  </a:lnTo>
                  <a:lnTo>
                    <a:pt x="14" y="238"/>
                  </a:lnTo>
                  <a:lnTo>
                    <a:pt x="13" y="211"/>
                  </a:lnTo>
                  <a:lnTo>
                    <a:pt x="13" y="35"/>
                  </a:lnTo>
                  <a:lnTo>
                    <a:pt x="12" y="22"/>
                  </a:lnTo>
                  <a:lnTo>
                    <a:pt x="8" y="13"/>
                  </a:lnTo>
                  <a:lnTo>
                    <a:pt x="0" y="4"/>
                  </a:lnTo>
                  <a:lnTo>
                    <a:pt x="0" y="1"/>
                  </a:lnTo>
                  <a:lnTo>
                    <a:pt x="64" y="1"/>
                  </a:lnTo>
                  <a:lnTo>
                    <a:pt x="62" y="211"/>
                  </a:lnTo>
                  <a:lnTo>
                    <a:pt x="64" y="231"/>
                  </a:lnTo>
                  <a:lnTo>
                    <a:pt x="66" y="248"/>
                  </a:lnTo>
                  <a:lnTo>
                    <a:pt x="71" y="265"/>
                  </a:lnTo>
                  <a:lnTo>
                    <a:pt x="78" y="279"/>
                  </a:lnTo>
                  <a:lnTo>
                    <a:pt x="87" y="290"/>
                  </a:lnTo>
                  <a:lnTo>
                    <a:pt x="100" y="298"/>
                  </a:lnTo>
                  <a:lnTo>
                    <a:pt x="118" y="303"/>
                  </a:lnTo>
                  <a:lnTo>
                    <a:pt x="139" y="305"/>
                  </a:lnTo>
                  <a:lnTo>
                    <a:pt x="161" y="303"/>
                  </a:lnTo>
                  <a:lnTo>
                    <a:pt x="179" y="297"/>
                  </a:lnTo>
                  <a:lnTo>
                    <a:pt x="193" y="288"/>
                  </a:lnTo>
                  <a:lnTo>
                    <a:pt x="204" y="277"/>
                  </a:lnTo>
                  <a:lnTo>
                    <a:pt x="211" y="264"/>
                  </a:lnTo>
                  <a:lnTo>
                    <a:pt x="216" y="249"/>
                  </a:lnTo>
                  <a:lnTo>
                    <a:pt x="218" y="235"/>
                  </a:lnTo>
                  <a:lnTo>
                    <a:pt x="219" y="220"/>
                  </a:lnTo>
                  <a:lnTo>
                    <a:pt x="219" y="33"/>
                  </a:lnTo>
                  <a:lnTo>
                    <a:pt x="218" y="20"/>
                  </a:lnTo>
                  <a:lnTo>
                    <a:pt x="216" y="11"/>
                  </a:lnTo>
                  <a:lnTo>
                    <a:pt x="212" y="7"/>
                  </a:lnTo>
                  <a:lnTo>
                    <a:pt x="209" y="4"/>
                  </a:lnTo>
                  <a:lnTo>
                    <a:pt x="209" y="1"/>
                  </a:lnTo>
                  <a:lnTo>
                    <a:pt x="24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7" name="Rectangle 2"/>
          <p:cNvSpPr>
            <a:spLocks noChangeArrowheads="1"/>
          </p:cNvSpPr>
          <p:nvPr userDrawn="1"/>
        </p:nvSpPr>
        <p:spPr bwMode="auto">
          <a:xfrm>
            <a:off x="0" y="5805488"/>
            <a:ext cx="9906000" cy="1052512"/>
          </a:xfrm>
          <a:prstGeom prst="rect">
            <a:avLst/>
          </a:prstGeom>
          <a:solidFill>
            <a:srgbClr val="ECEDE9"/>
          </a:solidFill>
          <a:ln w="9525">
            <a:noFill/>
            <a:miter lim="800000"/>
            <a:headEnd/>
            <a:tailEnd/>
          </a:ln>
          <a:effectLst/>
        </p:spPr>
        <p:txBody>
          <a:bodyPr wrap="none" anchor="ctr"/>
          <a:lstStyle/>
          <a:p>
            <a:endParaRPr lang="en-US"/>
          </a:p>
        </p:txBody>
      </p:sp>
      <p:pic>
        <p:nvPicPr>
          <p:cNvPr id="58" name="Picture 12" descr="Decisions Shape Markets 600RGB"/>
          <p:cNvPicPr>
            <a:picLocks noChangeAspect="1" noChangeArrowheads="1"/>
          </p:cNvPicPr>
          <p:nvPr userDrawn="1"/>
        </p:nvPicPr>
        <p:blipFill>
          <a:blip r:embed="rId2" cstate="print"/>
          <a:srcRect/>
          <a:stretch>
            <a:fillRect/>
          </a:stretch>
        </p:blipFill>
        <p:spPr bwMode="auto">
          <a:xfrm>
            <a:off x="506506" y="6048524"/>
            <a:ext cx="1950244" cy="404813"/>
          </a:xfrm>
          <a:prstGeom prst="rect">
            <a:avLst/>
          </a:prstGeom>
          <a:noFill/>
        </p:spPr>
      </p:pic>
      <p:pic>
        <p:nvPicPr>
          <p:cNvPr id="59" name="Picture 2" descr="\\plucky\Plucky\design\a-f\first-nz-capital\25726-powerpoint\Links-PPT\Origami-Bird 150.tif"/>
          <p:cNvPicPr>
            <a:picLocks noChangeAspect="1" noChangeArrowheads="1"/>
          </p:cNvPicPr>
          <p:nvPr userDrawn="1"/>
        </p:nvPicPr>
        <p:blipFill>
          <a:blip r:embed="rId3" cstate="print"/>
          <a:srcRect/>
          <a:stretch>
            <a:fillRect/>
          </a:stretch>
        </p:blipFill>
        <p:spPr bwMode="auto">
          <a:xfrm>
            <a:off x="6327113" y="3087233"/>
            <a:ext cx="3578887" cy="3773488"/>
          </a:xfrm>
          <a:prstGeom prst="rect">
            <a:avLst/>
          </a:prstGeom>
          <a:noFill/>
        </p:spPr>
      </p:pic>
      <p:sp>
        <p:nvSpPr>
          <p:cNvPr id="60" name="Line 10"/>
          <p:cNvSpPr>
            <a:spLocks noChangeShapeType="1"/>
          </p:cNvSpPr>
          <p:nvPr userDrawn="1"/>
        </p:nvSpPr>
        <p:spPr bwMode="auto">
          <a:xfrm flipV="1">
            <a:off x="2570948" y="405887"/>
            <a:ext cx="0" cy="319087"/>
          </a:xfrm>
          <a:prstGeom prst="line">
            <a:avLst/>
          </a:prstGeom>
          <a:noFill/>
          <a:ln w="3175">
            <a:solidFill>
              <a:srgbClr val="FFFFFF"/>
            </a:solidFill>
            <a:round/>
            <a:headEnd/>
            <a:tailEnd/>
          </a:ln>
          <a:effectLst/>
        </p:spPr>
        <p:txBody>
          <a:bodyPr/>
          <a:lstStyle/>
          <a:p>
            <a:endParaRPr lang="en-US"/>
          </a:p>
        </p:txBody>
      </p:sp>
      <p:grpSp>
        <p:nvGrpSpPr>
          <p:cNvPr id="61" name="Group 60"/>
          <p:cNvGrpSpPr/>
          <p:nvPr userDrawn="1"/>
        </p:nvGrpSpPr>
        <p:grpSpPr>
          <a:xfrm>
            <a:off x="560512" y="547689"/>
            <a:ext cx="1719793" cy="217487"/>
            <a:chOff x="539750" y="919163"/>
            <a:chExt cx="1587501" cy="217487"/>
          </a:xfrm>
        </p:grpSpPr>
        <p:sp>
          <p:nvSpPr>
            <p:cNvPr id="62"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5" name="Group 144"/>
          <p:cNvGrpSpPr/>
          <p:nvPr userDrawn="1"/>
        </p:nvGrpSpPr>
        <p:grpSpPr>
          <a:xfrm>
            <a:off x="2876396" y="404665"/>
            <a:ext cx="1584334" cy="324991"/>
            <a:chOff x="1531938" y="993775"/>
            <a:chExt cx="3086100" cy="685800"/>
          </a:xfrm>
        </p:grpSpPr>
        <p:sp>
          <p:nvSpPr>
            <p:cNvPr id="146" name="AutoShape 4"/>
            <p:cNvSpPr>
              <a:spLocks noChangeAspect="1" noChangeArrowheads="1" noTextEdit="1"/>
            </p:cNvSpPr>
            <p:nvPr userDrawn="1"/>
          </p:nvSpPr>
          <p:spPr bwMode="auto">
            <a:xfrm>
              <a:off x="1531938" y="993775"/>
              <a:ext cx="30861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7"/>
            <p:cNvSpPr>
              <a:spLocks/>
            </p:cNvSpPr>
            <p:nvPr userDrawn="1"/>
          </p:nvSpPr>
          <p:spPr bwMode="auto">
            <a:xfrm>
              <a:off x="3995738" y="1009650"/>
              <a:ext cx="603250" cy="420688"/>
            </a:xfrm>
            <a:custGeom>
              <a:avLst/>
              <a:gdLst/>
              <a:ahLst/>
              <a:cxnLst>
                <a:cxn ang="0">
                  <a:pos x="0" y="0"/>
                </a:cxn>
                <a:cxn ang="0">
                  <a:pos x="88" y="40"/>
                </a:cxn>
                <a:cxn ang="0">
                  <a:pos x="177" y="86"/>
                </a:cxn>
                <a:cxn ang="0">
                  <a:pos x="267" y="137"/>
                </a:cxn>
                <a:cxn ang="0">
                  <a:pos x="354" y="191"/>
                </a:cxn>
                <a:cxn ang="0">
                  <a:pos x="439" y="250"/>
                </a:cxn>
                <a:cxn ang="0">
                  <a:pos x="444" y="275"/>
                </a:cxn>
                <a:cxn ang="0">
                  <a:pos x="445" y="299"/>
                </a:cxn>
                <a:cxn ang="0">
                  <a:pos x="443" y="331"/>
                </a:cxn>
                <a:cxn ang="0">
                  <a:pos x="437" y="363"/>
                </a:cxn>
                <a:cxn ang="0">
                  <a:pos x="427" y="394"/>
                </a:cxn>
                <a:cxn ang="0">
                  <a:pos x="433" y="394"/>
                </a:cxn>
                <a:cxn ang="0">
                  <a:pos x="437" y="393"/>
                </a:cxn>
                <a:cxn ang="0">
                  <a:pos x="458" y="391"/>
                </a:cxn>
                <a:cxn ang="0">
                  <a:pos x="481" y="391"/>
                </a:cxn>
                <a:cxn ang="0">
                  <a:pos x="519" y="393"/>
                </a:cxn>
                <a:cxn ang="0">
                  <a:pos x="559" y="397"/>
                </a:cxn>
                <a:cxn ang="0">
                  <a:pos x="603" y="407"/>
                </a:cxn>
                <a:cxn ang="0">
                  <a:pos x="649" y="420"/>
                </a:cxn>
                <a:cxn ang="0">
                  <a:pos x="708" y="475"/>
                </a:cxn>
                <a:cxn ang="0">
                  <a:pos x="759" y="530"/>
                </a:cxn>
                <a:cxn ang="0">
                  <a:pos x="698" y="512"/>
                </a:cxn>
                <a:cxn ang="0">
                  <a:pos x="639" y="499"/>
                </a:cxn>
                <a:cxn ang="0">
                  <a:pos x="584" y="489"/>
                </a:cxn>
                <a:cxn ang="0">
                  <a:pos x="531" y="483"/>
                </a:cxn>
                <a:cxn ang="0">
                  <a:pos x="481" y="482"/>
                </a:cxn>
                <a:cxn ang="0">
                  <a:pos x="433" y="483"/>
                </a:cxn>
                <a:cxn ang="0">
                  <a:pos x="389" y="488"/>
                </a:cxn>
                <a:cxn ang="0">
                  <a:pos x="348" y="494"/>
                </a:cxn>
                <a:cxn ang="0">
                  <a:pos x="312" y="502"/>
                </a:cxn>
                <a:cxn ang="0">
                  <a:pos x="278" y="512"/>
                </a:cxn>
                <a:cxn ang="0">
                  <a:pos x="260" y="444"/>
                </a:cxn>
                <a:cxn ang="0">
                  <a:pos x="240" y="378"/>
                </a:cxn>
                <a:cxn ang="0">
                  <a:pos x="215" y="315"/>
                </a:cxn>
                <a:cxn ang="0">
                  <a:pos x="189" y="255"/>
                </a:cxn>
                <a:cxn ang="0">
                  <a:pos x="160" y="198"/>
                </a:cxn>
                <a:cxn ang="0">
                  <a:pos x="129" y="146"/>
                </a:cxn>
                <a:cxn ang="0">
                  <a:pos x="97" y="100"/>
                </a:cxn>
                <a:cxn ang="0">
                  <a:pos x="65" y="59"/>
                </a:cxn>
                <a:cxn ang="0">
                  <a:pos x="32" y="26"/>
                </a:cxn>
                <a:cxn ang="0">
                  <a:pos x="0" y="0"/>
                </a:cxn>
              </a:cxnLst>
              <a:rect l="0" t="0" r="r" b="b"/>
              <a:pathLst>
                <a:path w="759" h="530">
                  <a:moveTo>
                    <a:pt x="0" y="0"/>
                  </a:moveTo>
                  <a:lnTo>
                    <a:pt x="88" y="40"/>
                  </a:lnTo>
                  <a:lnTo>
                    <a:pt x="177" y="86"/>
                  </a:lnTo>
                  <a:lnTo>
                    <a:pt x="267" y="137"/>
                  </a:lnTo>
                  <a:lnTo>
                    <a:pt x="354" y="191"/>
                  </a:lnTo>
                  <a:lnTo>
                    <a:pt x="439" y="250"/>
                  </a:lnTo>
                  <a:lnTo>
                    <a:pt x="444" y="275"/>
                  </a:lnTo>
                  <a:lnTo>
                    <a:pt x="445" y="299"/>
                  </a:lnTo>
                  <a:lnTo>
                    <a:pt x="443" y="331"/>
                  </a:lnTo>
                  <a:lnTo>
                    <a:pt x="437" y="363"/>
                  </a:lnTo>
                  <a:lnTo>
                    <a:pt x="427" y="394"/>
                  </a:lnTo>
                  <a:lnTo>
                    <a:pt x="433" y="394"/>
                  </a:lnTo>
                  <a:lnTo>
                    <a:pt x="437" y="393"/>
                  </a:lnTo>
                  <a:lnTo>
                    <a:pt x="458" y="391"/>
                  </a:lnTo>
                  <a:lnTo>
                    <a:pt x="481" y="391"/>
                  </a:lnTo>
                  <a:lnTo>
                    <a:pt x="519" y="393"/>
                  </a:lnTo>
                  <a:lnTo>
                    <a:pt x="559" y="397"/>
                  </a:lnTo>
                  <a:lnTo>
                    <a:pt x="603" y="407"/>
                  </a:lnTo>
                  <a:lnTo>
                    <a:pt x="649" y="420"/>
                  </a:lnTo>
                  <a:lnTo>
                    <a:pt x="708" y="475"/>
                  </a:lnTo>
                  <a:lnTo>
                    <a:pt x="759" y="530"/>
                  </a:lnTo>
                  <a:lnTo>
                    <a:pt x="698" y="512"/>
                  </a:lnTo>
                  <a:lnTo>
                    <a:pt x="639" y="499"/>
                  </a:lnTo>
                  <a:lnTo>
                    <a:pt x="584" y="489"/>
                  </a:lnTo>
                  <a:lnTo>
                    <a:pt x="531" y="483"/>
                  </a:lnTo>
                  <a:lnTo>
                    <a:pt x="481" y="482"/>
                  </a:lnTo>
                  <a:lnTo>
                    <a:pt x="433" y="483"/>
                  </a:lnTo>
                  <a:lnTo>
                    <a:pt x="389" y="488"/>
                  </a:lnTo>
                  <a:lnTo>
                    <a:pt x="348" y="494"/>
                  </a:lnTo>
                  <a:lnTo>
                    <a:pt x="312" y="502"/>
                  </a:lnTo>
                  <a:lnTo>
                    <a:pt x="278" y="512"/>
                  </a:lnTo>
                  <a:lnTo>
                    <a:pt x="260" y="444"/>
                  </a:lnTo>
                  <a:lnTo>
                    <a:pt x="240" y="378"/>
                  </a:lnTo>
                  <a:lnTo>
                    <a:pt x="215" y="315"/>
                  </a:lnTo>
                  <a:lnTo>
                    <a:pt x="189" y="255"/>
                  </a:lnTo>
                  <a:lnTo>
                    <a:pt x="160" y="198"/>
                  </a:lnTo>
                  <a:lnTo>
                    <a:pt x="129" y="146"/>
                  </a:lnTo>
                  <a:lnTo>
                    <a:pt x="97" y="100"/>
                  </a:lnTo>
                  <a:lnTo>
                    <a:pt x="65" y="59"/>
                  </a:lnTo>
                  <a:lnTo>
                    <a:pt x="32" y="26"/>
                  </a:lnTo>
                  <a:lnTo>
                    <a:pt x="0" y="0"/>
                  </a:lnTo>
                  <a:close/>
                </a:path>
              </a:pathLst>
            </a:custGeom>
            <a:solidFill>
              <a:srgbClr val="FFFFFF">
                <a:alpha val="7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8"/>
            <p:cNvSpPr>
              <a:spLocks/>
            </p:cNvSpPr>
            <p:nvPr userDrawn="1"/>
          </p:nvSpPr>
          <p:spPr bwMode="auto">
            <a:xfrm>
              <a:off x="4230688" y="1000125"/>
              <a:ext cx="377825" cy="384175"/>
            </a:xfrm>
            <a:custGeom>
              <a:avLst/>
              <a:gdLst/>
              <a:ahLst/>
              <a:cxnLst>
                <a:cxn ang="0">
                  <a:pos x="0" y="0"/>
                </a:cxn>
                <a:cxn ang="0">
                  <a:pos x="69" y="48"/>
                </a:cxn>
                <a:cxn ang="0">
                  <a:pos x="137" y="103"/>
                </a:cxn>
                <a:cxn ang="0">
                  <a:pos x="204" y="162"/>
                </a:cxn>
                <a:cxn ang="0">
                  <a:pos x="268" y="223"/>
                </a:cxn>
                <a:cxn ang="0">
                  <a:pos x="328" y="288"/>
                </a:cxn>
                <a:cxn ang="0">
                  <a:pos x="383" y="353"/>
                </a:cxn>
                <a:cxn ang="0">
                  <a:pos x="433" y="419"/>
                </a:cxn>
                <a:cxn ang="0">
                  <a:pos x="476" y="485"/>
                </a:cxn>
                <a:cxn ang="0">
                  <a:pos x="435" y="463"/>
                </a:cxn>
                <a:cxn ang="0">
                  <a:pos x="394" y="446"/>
                </a:cxn>
                <a:cxn ang="0">
                  <a:pos x="355" y="433"/>
                </a:cxn>
                <a:cxn ang="0">
                  <a:pos x="289" y="374"/>
                </a:cxn>
                <a:cxn ang="0">
                  <a:pos x="218" y="317"/>
                </a:cxn>
                <a:cxn ang="0">
                  <a:pos x="144" y="263"/>
                </a:cxn>
                <a:cxn ang="0">
                  <a:pos x="135" y="222"/>
                </a:cxn>
                <a:cxn ang="0">
                  <a:pos x="120" y="182"/>
                </a:cxn>
                <a:cxn ang="0">
                  <a:pos x="103" y="144"/>
                </a:cxn>
                <a:cxn ang="0">
                  <a:pos x="83" y="107"/>
                </a:cxn>
                <a:cxn ang="0">
                  <a:pos x="61" y="76"/>
                </a:cxn>
                <a:cxn ang="0">
                  <a:pos x="40" y="46"/>
                </a:cxn>
                <a:cxn ang="0">
                  <a:pos x="19" y="20"/>
                </a:cxn>
                <a:cxn ang="0">
                  <a:pos x="0" y="0"/>
                </a:cxn>
              </a:cxnLst>
              <a:rect l="0" t="0" r="r" b="b"/>
              <a:pathLst>
                <a:path w="476" h="485">
                  <a:moveTo>
                    <a:pt x="0" y="0"/>
                  </a:moveTo>
                  <a:lnTo>
                    <a:pt x="69" y="48"/>
                  </a:lnTo>
                  <a:lnTo>
                    <a:pt x="137" y="103"/>
                  </a:lnTo>
                  <a:lnTo>
                    <a:pt x="204" y="162"/>
                  </a:lnTo>
                  <a:lnTo>
                    <a:pt x="268" y="223"/>
                  </a:lnTo>
                  <a:lnTo>
                    <a:pt x="328" y="288"/>
                  </a:lnTo>
                  <a:lnTo>
                    <a:pt x="383" y="353"/>
                  </a:lnTo>
                  <a:lnTo>
                    <a:pt x="433" y="419"/>
                  </a:lnTo>
                  <a:lnTo>
                    <a:pt x="476" y="485"/>
                  </a:lnTo>
                  <a:lnTo>
                    <a:pt x="435" y="463"/>
                  </a:lnTo>
                  <a:lnTo>
                    <a:pt x="394" y="446"/>
                  </a:lnTo>
                  <a:lnTo>
                    <a:pt x="355" y="433"/>
                  </a:lnTo>
                  <a:lnTo>
                    <a:pt x="289" y="374"/>
                  </a:lnTo>
                  <a:lnTo>
                    <a:pt x="218" y="317"/>
                  </a:lnTo>
                  <a:lnTo>
                    <a:pt x="144" y="263"/>
                  </a:lnTo>
                  <a:lnTo>
                    <a:pt x="135" y="222"/>
                  </a:lnTo>
                  <a:lnTo>
                    <a:pt x="120" y="182"/>
                  </a:lnTo>
                  <a:lnTo>
                    <a:pt x="103" y="144"/>
                  </a:lnTo>
                  <a:lnTo>
                    <a:pt x="83" y="107"/>
                  </a:lnTo>
                  <a:lnTo>
                    <a:pt x="61" y="76"/>
                  </a:lnTo>
                  <a:lnTo>
                    <a:pt x="40" y="46"/>
                  </a:lnTo>
                  <a:lnTo>
                    <a:pt x="19" y="20"/>
                  </a:lnTo>
                  <a:lnTo>
                    <a:pt x="0" y="0"/>
                  </a:lnTo>
                  <a:close/>
                </a:path>
              </a:pathLst>
            </a:custGeom>
            <a:solidFill>
              <a:srgbClr val="FFFFFF">
                <a:alpha val="4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9"/>
            <p:cNvSpPr>
              <a:spLocks/>
            </p:cNvSpPr>
            <p:nvPr userDrawn="1"/>
          </p:nvSpPr>
          <p:spPr bwMode="auto">
            <a:xfrm>
              <a:off x="4335463" y="1208088"/>
              <a:ext cx="176213" cy="134938"/>
            </a:xfrm>
            <a:custGeom>
              <a:avLst/>
              <a:gdLst/>
              <a:ahLst/>
              <a:cxnLst>
                <a:cxn ang="0">
                  <a:pos x="12" y="0"/>
                </a:cxn>
                <a:cxn ang="0">
                  <a:pos x="86" y="54"/>
                </a:cxn>
                <a:cxn ang="0">
                  <a:pos x="157" y="111"/>
                </a:cxn>
                <a:cxn ang="0">
                  <a:pos x="223" y="170"/>
                </a:cxn>
                <a:cxn ang="0">
                  <a:pos x="177" y="157"/>
                </a:cxn>
                <a:cxn ang="0">
                  <a:pos x="133" y="147"/>
                </a:cxn>
                <a:cxn ang="0">
                  <a:pos x="92" y="143"/>
                </a:cxn>
                <a:cxn ang="0">
                  <a:pos x="54" y="141"/>
                </a:cxn>
                <a:cxn ang="0">
                  <a:pos x="31" y="141"/>
                </a:cxn>
                <a:cxn ang="0">
                  <a:pos x="10" y="143"/>
                </a:cxn>
                <a:cxn ang="0">
                  <a:pos x="6" y="144"/>
                </a:cxn>
                <a:cxn ang="0">
                  <a:pos x="0" y="144"/>
                </a:cxn>
                <a:cxn ang="0">
                  <a:pos x="10" y="113"/>
                </a:cxn>
                <a:cxn ang="0">
                  <a:pos x="16" y="81"/>
                </a:cxn>
                <a:cxn ang="0">
                  <a:pos x="18" y="49"/>
                </a:cxn>
                <a:cxn ang="0">
                  <a:pos x="17" y="25"/>
                </a:cxn>
                <a:cxn ang="0">
                  <a:pos x="12" y="0"/>
                </a:cxn>
              </a:cxnLst>
              <a:rect l="0" t="0" r="r" b="b"/>
              <a:pathLst>
                <a:path w="223" h="170">
                  <a:moveTo>
                    <a:pt x="12" y="0"/>
                  </a:moveTo>
                  <a:lnTo>
                    <a:pt x="86" y="54"/>
                  </a:lnTo>
                  <a:lnTo>
                    <a:pt x="157" y="111"/>
                  </a:lnTo>
                  <a:lnTo>
                    <a:pt x="223" y="170"/>
                  </a:lnTo>
                  <a:lnTo>
                    <a:pt x="177" y="157"/>
                  </a:lnTo>
                  <a:lnTo>
                    <a:pt x="133" y="147"/>
                  </a:lnTo>
                  <a:lnTo>
                    <a:pt x="92" y="143"/>
                  </a:lnTo>
                  <a:lnTo>
                    <a:pt x="54" y="141"/>
                  </a:lnTo>
                  <a:lnTo>
                    <a:pt x="31" y="141"/>
                  </a:lnTo>
                  <a:lnTo>
                    <a:pt x="10" y="143"/>
                  </a:lnTo>
                  <a:lnTo>
                    <a:pt x="6" y="144"/>
                  </a:lnTo>
                  <a:lnTo>
                    <a:pt x="0" y="144"/>
                  </a:lnTo>
                  <a:lnTo>
                    <a:pt x="10" y="113"/>
                  </a:lnTo>
                  <a:lnTo>
                    <a:pt x="16" y="81"/>
                  </a:lnTo>
                  <a:lnTo>
                    <a:pt x="18" y="49"/>
                  </a:lnTo>
                  <a:lnTo>
                    <a:pt x="17" y="25"/>
                  </a:lnTo>
                  <a:lnTo>
                    <a:pt x="12" y="0"/>
                  </a:lnTo>
                  <a:close/>
                </a:path>
              </a:pathLst>
            </a:custGeom>
            <a:solidFill>
              <a:srgbClr val="FFFFFF">
                <a:alpha val="27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0"/>
            <p:cNvSpPr>
              <a:spLocks/>
            </p:cNvSpPr>
            <p:nvPr userDrawn="1"/>
          </p:nvSpPr>
          <p:spPr bwMode="auto">
            <a:xfrm>
              <a:off x="2687638" y="1416050"/>
              <a:ext cx="200025" cy="257175"/>
            </a:xfrm>
            <a:custGeom>
              <a:avLst/>
              <a:gdLst/>
              <a:ahLst/>
              <a:cxnLst>
                <a:cxn ang="0">
                  <a:pos x="0" y="0"/>
                </a:cxn>
                <a:cxn ang="0">
                  <a:pos x="252" y="0"/>
                </a:cxn>
                <a:cxn ang="0">
                  <a:pos x="252" y="41"/>
                </a:cxn>
                <a:cxn ang="0">
                  <a:pos x="249" y="43"/>
                </a:cxn>
                <a:cxn ang="0">
                  <a:pos x="245" y="39"/>
                </a:cxn>
                <a:cxn ang="0">
                  <a:pos x="240" y="33"/>
                </a:cxn>
                <a:cxn ang="0">
                  <a:pos x="233" y="29"/>
                </a:cxn>
                <a:cxn ang="0">
                  <a:pos x="225" y="26"/>
                </a:cxn>
                <a:cxn ang="0">
                  <a:pos x="212" y="25"/>
                </a:cxn>
                <a:cxn ang="0">
                  <a:pos x="151" y="25"/>
                </a:cxn>
                <a:cxn ang="0">
                  <a:pos x="151" y="177"/>
                </a:cxn>
                <a:cxn ang="0">
                  <a:pos x="152" y="207"/>
                </a:cxn>
                <a:cxn ang="0">
                  <a:pos x="152" y="324"/>
                </a:cxn>
                <a:cxn ang="0">
                  <a:pos x="101" y="324"/>
                </a:cxn>
                <a:cxn ang="0">
                  <a:pos x="101" y="25"/>
                </a:cxn>
                <a:cxn ang="0">
                  <a:pos x="41" y="25"/>
                </a:cxn>
                <a:cxn ang="0">
                  <a:pos x="28" y="27"/>
                </a:cxn>
                <a:cxn ang="0">
                  <a:pos x="19" y="30"/>
                </a:cxn>
                <a:cxn ang="0">
                  <a:pos x="12" y="36"/>
                </a:cxn>
                <a:cxn ang="0">
                  <a:pos x="7" y="43"/>
                </a:cxn>
                <a:cxn ang="0">
                  <a:pos x="5" y="48"/>
                </a:cxn>
                <a:cxn ang="0">
                  <a:pos x="0" y="48"/>
                </a:cxn>
                <a:cxn ang="0">
                  <a:pos x="0" y="0"/>
                </a:cxn>
              </a:cxnLst>
              <a:rect l="0" t="0" r="r" b="b"/>
              <a:pathLst>
                <a:path w="252" h="324">
                  <a:moveTo>
                    <a:pt x="0" y="0"/>
                  </a:moveTo>
                  <a:lnTo>
                    <a:pt x="252" y="0"/>
                  </a:lnTo>
                  <a:lnTo>
                    <a:pt x="252" y="41"/>
                  </a:lnTo>
                  <a:lnTo>
                    <a:pt x="249" y="43"/>
                  </a:lnTo>
                  <a:lnTo>
                    <a:pt x="245" y="39"/>
                  </a:lnTo>
                  <a:lnTo>
                    <a:pt x="240" y="33"/>
                  </a:lnTo>
                  <a:lnTo>
                    <a:pt x="233" y="29"/>
                  </a:lnTo>
                  <a:lnTo>
                    <a:pt x="225" y="26"/>
                  </a:lnTo>
                  <a:lnTo>
                    <a:pt x="212" y="25"/>
                  </a:lnTo>
                  <a:lnTo>
                    <a:pt x="151" y="25"/>
                  </a:lnTo>
                  <a:lnTo>
                    <a:pt x="151" y="177"/>
                  </a:lnTo>
                  <a:lnTo>
                    <a:pt x="152" y="207"/>
                  </a:lnTo>
                  <a:lnTo>
                    <a:pt x="152" y="324"/>
                  </a:lnTo>
                  <a:lnTo>
                    <a:pt x="101" y="324"/>
                  </a:lnTo>
                  <a:lnTo>
                    <a:pt x="101" y="25"/>
                  </a:lnTo>
                  <a:lnTo>
                    <a:pt x="41" y="25"/>
                  </a:lnTo>
                  <a:lnTo>
                    <a:pt x="28" y="27"/>
                  </a:lnTo>
                  <a:lnTo>
                    <a:pt x="19" y="30"/>
                  </a:lnTo>
                  <a:lnTo>
                    <a:pt x="12" y="36"/>
                  </a:lnTo>
                  <a:lnTo>
                    <a:pt x="7" y="43"/>
                  </a:lnTo>
                  <a:lnTo>
                    <a:pt x="5" y="48"/>
                  </a:lnTo>
                  <a:lnTo>
                    <a:pt x="0" y="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1"/>
            <p:cNvSpPr>
              <a:spLocks/>
            </p:cNvSpPr>
            <p:nvPr userDrawn="1"/>
          </p:nvSpPr>
          <p:spPr bwMode="auto">
            <a:xfrm>
              <a:off x="1531938" y="1346200"/>
              <a:ext cx="303213" cy="333375"/>
            </a:xfrm>
            <a:custGeom>
              <a:avLst/>
              <a:gdLst/>
              <a:ahLst/>
              <a:cxnLst>
                <a:cxn ang="0">
                  <a:pos x="263" y="3"/>
                </a:cxn>
                <a:cxn ang="0">
                  <a:pos x="332" y="19"/>
                </a:cxn>
                <a:cxn ang="0">
                  <a:pos x="379" y="118"/>
                </a:cxn>
                <a:cxn ang="0">
                  <a:pos x="373" y="118"/>
                </a:cxn>
                <a:cxn ang="0">
                  <a:pos x="342" y="70"/>
                </a:cxn>
                <a:cxn ang="0">
                  <a:pos x="304" y="42"/>
                </a:cxn>
                <a:cxn ang="0">
                  <a:pos x="266" y="29"/>
                </a:cxn>
                <a:cxn ang="0">
                  <a:pos x="234" y="25"/>
                </a:cxn>
                <a:cxn ang="0">
                  <a:pos x="176" y="35"/>
                </a:cxn>
                <a:cxn ang="0">
                  <a:pos x="126" y="60"/>
                </a:cxn>
                <a:cxn ang="0">
                  <a:pos x="87" y="105"/>
                </a:cxn>
                <a:cxn ang="0">
                  <a:pos x="65" y="168"/>
                </a:cxn>
                <a:cxn ang="0">
                  <a:pos x="64" y="228"/>
                </a:cxn>
                <a:cxn ang="0">
                  <a:pos x="74" y="277"/>
                </a:cxn>
                <a:cxn ang="0">
                  <a:pos x="97" y="322"/>
                </a:cxn>
                <a:cxn ang="0">
                  <a:pos x="131" y="359"/>
                </a:cxn>
                <a:cxn ang="0">
                  <a:pos x="176" y="383"/>
                </a:cxn>
                <a:cxn ang="0">
                  <a:pos x="234" y="393"/>
                </a:cxn>
                <a:cxn ang="0">
                  <a:pos x="258" y="392"/>
                </a:cxn>
                <a:cxn ang="0">
                  <a:pos x="290" y="385"/>
                </a:cxn>
                <a:cxn ang="0">
                  <a:pos x="325" y="365"/>
                </a:cxn>
                <a:cxn ang="0">
                  <a:pos x="361" y="327"/>
                </a:cxn>
                <a:cxn ang="0">
                  <a:pos x="376" y="297"/>
                </a:cxn>
                <a:cxn ang="0">
                  <a:pos x="375" y="379"/>
                </a:cxn>
                <a:cxn ang="0">
                  <a:pos x="305" y="408"/>
                </a:cxn>
                <a:cxn ang="0">
                  <a:pos x="245" y="419"/>
                </a:cxn>
                <a:cxn ang="0">
                  <a:pos x="189" y="418"/>
                </a:cxn>
                <a:cxn ang="0">
                  <a:pos x="124" y="399"/>
                </a:cxn>
                <a:cxn ang="0">
                  <a:pos x="68" y="362"/>
                </a:cxn>
                <a:cxn ang="0">
                  <a:pos x="25" y="310"/>
                </a:cxn>
                <a:cxn ang="0">
                  <a:pos x="2" y="246"/>
                </a:cxn>
                <a:cxn ang="0">
                  <a:pos x="2" y="180"/>
                </a:cxn>
                <a:cxn ang="0">
                  <a:pos x="22" y="118"/>
                </a:cxn>
                <a:cxn ang="0">
                  <a:pos x="59" y="66"/>
                </a:cxn>
                <a:cxn ang="0">
                  <a:pos x="117" y="25"/>
                </a:cxn>
                <a:cxn ang="0">
                  <a:pos x="190" y="3"/>
                </a:cxn>
              </a:cxnLst>
              <a:rect l="0" t="0" r="r" b="b"/>
              <a:pathLst>
                <a:path w="383" h="420">
                  <a:moveTo>
                    <a:pt x="230" y="0"/>
                  </a:moveTo>
                  <a:lnTo>
                    <a:pt x="263" y="3"/>
                  </a:lnTo>
                  <a:lnTo>
                    <a:pt x="297" y="9"/>
                  </a:lnTo>
                  <a:lnTo>
                    <a:pt x="332" y="19"/>
                  </a:lnTo>
                  <a:lnTo>
                    <a:pt x="371" y="36"/>
                  </a:lnTo>
                  <a:lnTo>
                    <a:pt x="379" y="118"/>
                  </a:lnTo>
                  <a:lnTo>
                    <a:pt x="373" y="119"/>
                  </a:lnTo>
                  <a:lnTo>
                    <a:pt x="373" y="118"/>
                  </a:lnTo>
                  <a:lnTo>
                    <a:pt x="359" y="91"/>
                  </a:lnTo>
                  <a:lnTo>
                    <a:pt x="342" y="70"/>
                  </a:lnTo>
                  <a:lnTo>
                    <a:pt x="324" y="53"/>
                  </a:lnTo>
                  <a:lnTo>
                    <a:pt x="304" y="42"/>
                  </a:lnTo>
                  <a:lnTo>
                    <a:pt x="285" y="33"/>
                  </a:lnTo>
                  <a:lnTo>
                    <a:pt x="266" y="29"/>
                  </a:lnTo>
                  <a:lnTo>
                    <a:pt x="250" y="26"/>
                  </a:lnTo>
                  <a:lnTo>
                    <a:pt x="234" y="25"/>
                  </a:lnTo>
                  <a:lnTo>
                    <a:pt x="204" y="27"/>
                  </a:lnTo>
                  <a:lnTo>
                    <a:pt x="176" y="35"/>
                  </a:lnTo>
                  <a:lnTo>
                    <a:pt x="150" y="45"/>
                  </a:lnTo>
                  <a:lnTo>
                    <a:pt x="126" y="60"/>
                  </a:lnTo>
                  <a:lnTo>
                    <a:pt x="106" y="79"/>
                  </a:lnTo>
                  <a:lnTo>
                    <a:pt x="87" y="105"/>
                  </a:lnTo>
                  <a:lnTo>
                    <a:pt x="73" y="135"/>
                  </a:lnTo>
                  <a:lnTo>
                    <a:pt x="65" y="168"/>
                  </a:lnTo>
                  <a:lnTo>
                    <a:pt x="62" y="203"/>
                  </a:lnTo>
                  <a:lnTo>
                    <a:pt x="64" y="228"/>
                  </a:lnTo>
                  <a:lnTo>
                    <a:pt x="68" y="253"/>
                  </a:lnTo>
                  <a:lnTo>
                    <a:pt x="74" y="277"/>
                  </a:lnTo>
                  <a:lnTo>
                    <a:pt x="84" y="300"/>
                  </a:lnTo>
                  <a:lnTo>
                    <a:pt x="97" y="322"/>
                  </a:lnTo>
                  <a:lnTo>
                    <a:pt x="112" y="341"/>
                  </a:lnTo>
                  <a:lnTo>
                    <a:pt x="131" y="359"/>
                  </a:lnTo>
                  <a:lnTo>
                    <a:pt x="152" y="373"/>
                  </a:lnTo>
                  <a:lnTo>
                    <a:pt x="176" y="383"/>
                  </a:lnTo>
                  <a:lnTo>
                    <a:pt x="204" y="391"/>
                  </a:lnTo>
                  <a:lnTo>
                    <a:pt x="234" y="393"/>
                  </a:lnTo>
                  <a:lnTo>
                    <a:pt x="245" y="393"/>
                  </a:lnTo>
                  <a:lnTo>
                    <a:pt x="258" y="392"/>
                  </a:lnTo>
                  <a:lnTo>
                    <a:pt x="273" y="389"/>
                  </a:lnTo>
                  <a:lnTo>
                    <a:pt x="290" y="385"/>
                  </a:lnTo>
                  <a:lnTo>
                    <a:pt x="308" y="376"/>
                  </a:lnTo>
                  <a:lnTo>
                    <a:pt x="325" y="365"/>
                  </a:lnTo>
                  <a:lnTo>
                    <a:pt x="343" y="348"/>
                  </a:lnTo>
                  <a:lnTo>
                    <a:pt x="361" y="327"/>
                  </a:lnTo>
                  <a:lnTo>
                    <a:pt x="376" y="299"/>
                  </a:lnTo>
                  <a:lnTo>
                    <a:pt x="376" y="297"/>
                  </a:lnTo>
                  <a:lnTo>
                    <a:pt x="383" y="299"/>
                  </a:lnTo>
                  <a:lnTo>
                    <a:pt x="375" y="379"/>
                  </a:lnTo>
                  <a:lnTo>
                    <a:pt x="339" y="396"/>
                  </a:lnTo>
                  <a:lnTo>
                    <a:pt x="305" y="408"/>
                  </a:lnTo>
                  <a:lnTo>
                    <a:pt x="273" y="415"/>
                  </a:lnTo>
                  <a:lnTo>
                    <a:pt x="245" y="419"/>
                  </a:lnTo>
                  <a:lnTo>
                    <a:pt x="224" y="420"/>
                  </a:lnTo>
                  <a:lnTo>
                    <a:pt x="189" y="418"/>
                  </a:lnTo>
                  <a:lnTo>
                    <a:pt x="156" y="411"/>
                  </a:lnTo>
                  <a:lnTo>
                    <a:pt x="124" y="399"/>
                  </a:lnTo>
                  <a:lnTo>
                    <a:pt x="94" y="382"/>
                  </a:lnTo>
                  <a:lnTo>
                    <a:pt x="68" y="362"/>
                  </a:lnTo>
                  <a:lnTo>
                    <a:pt x="44" y="337"/>
                  </a:lnTo>
                  <a:lnTo>
                    <a:pt x="25" y="310"/>
                  </a:lnTo>
                  <a:lnTo>
                    <a:pt x="11" y="279"/>
                  </a:lnTo>
                  <a:lnTo>
                    <a:pt x="2" y="246"/>
                  </a:lnTo>
                  <a:lnTo>
                    <a:pt x="0" y="211"/>
                  </a:lnTo>
                  <a:lnTo>
                    <a:pt x="2" y="180"/>
                  </a:lnTo>
                  <a:lnTo>
                    <a:pt x="11" y="148"/>
                  </a:lnTo>
                  <a:lnTo>
                    <a:pt x="22" y="118"/>
                  </a:lnTo>
                  <a:lnTo>
                    <a:pt x="39" y="91"/>
                  </a:lnTo>
                  <a:lnTo>
                    <a:pt x="59" y="66"/>
                  </a:lnTo>
                  <a:lnTo>
                    <a:pt x="86" y="43"/>
                  </a:lnTo>
                  <a:lnTo>
                    <a:pt x="117" y="25"/>
                  </a:lnTo>
                  <a:lnTo>
                    <a:pt x="152" y="11"/>
                  </a:lnTo>
                  <a:lnTo>
                    <a:pt x="190" y="3"/>
                  </a:lnTo>
                  <a:lnTo>
                    <a:pt x="2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2"/>
            <p:cNvSpPr>
              <a:spLocks noEditPoints="1"/>
            </p:cNvSpPr>
            <p:nvPr userDrawn="1"/>
          </p:nvSpPr>
          <p:spPr bwMode="auto">
            <a:xfrm>
              <a:off x="1882776" y="1416050"/>
              <a:ext cx="225425" cy="260350"/>
            </a:xfrm>
            <a:custGeom>
              <a:avLst/>
              <a:gdLst/>
              <a:ahLst/>
              <a:cxnLst>
                <a:cxn ang="0">
                  <a:pos x="67" y="23"/>
                </a:cxn>
                <a:cxn ang="0">
                  <a:pos x="60" y="149"/>
                </a:cxn>
                <a:cxn ang="0">
                  <a:pos x="75" y="151"/>
                </a:cxn>
                <a:cxn ang="0">
                  <a:pos x="99" y="149"/>
                </a:cxn>
                <a:cxn ang="0">
                  <a:pos x="126" y="139"/>
                </a:cxn>
                <a:cxn ang="0">
                  <a:pos x="147" y="118"/>
                </a:cxn>
                <a:cxn ang="0">
                  <a:pos x="155" y="81"/>
                </a:cxn>
                <a:cxn ang="0">
                  <a:pos x="154" y="72"/>
                </a:cxn>
                <a:cxn ang="0">
                  <a:pos x="149" y="55"/>
                </a:cxn>
                <a:cxn ang="0">
                  <a:pos x="135" y="37"/>
                </a:cxn>
                <a:cxn ang="0">
                  <a:pos x="111" y="25"/>
                </a:cxn>
                <a:cxn ang="0">
                  <a:pos x="79" y="22"/>
                </a:cxn>
                <a:cxn ang="0">
                  <a:pos x="91" y="0"/>
                </a:cxn>
                <a:cxn ang="0">
                  <a:pos x="145" y="7"/>
                </a:cxn>
                <a:cxn ang="0">
                  <a:pos x="184" y="29"/>
                </a:cxn>
                <a:cxn ang="0">
                  <a:pos x="201" y="58"/>
                </a:cxn>
                <a:cxn ang="0">
                  <a:pos x="206" y="81"/>
                </a:cxn>
                <a:cxn ang="0">
                  <a:pos x="195" y="121"/>
                </a:cxn>
                <a:cxn ang="0">
                  <a:pos x="169" y="147"/>
                </a:cxn>
                <a:cxn ang="0">
                  <a:pos x="139" y="160"/>
                </a:cxn>
                <a:cxn ang="0">
                  <a:pos x="164" y="177"/>
                </a:cxn>
                <a:cxn ang="0">
                  <a:pos x="178" y="194"/>
                </a:cxn>
                <a:cxn ang="0">
                  <a:pos x="214" y="252"/>
                </a:cxn>
                <a:cxn ang="0">
                  <a:pos x="235" y="286"/>
                </a:cxn>
                <a:cxn ang="0">
                  <a:pos x="254" y="307"/>
                </a:cxn>
                <a:cxn ang="0">
                  <a:pos x="272" y="319"/>
                </a:cxn>
                <a:cxn ang="0">
                  <a:pos x="284" y="323"/>
                </a:cxn>
                <a:cxn ang="0">
                  <a:pos x="267" y="326"/>
                </a:cxn>
                <a:cxn ang="0">
                  <a:pos x="240" y="327"/>
                </a:cxn>
                <a:cxn ang="0">
                  <a:pos x="212" y="320"/>
                </a:cxn>
                <a:cxn ang="0">
                  <a:pos x="184" y="296"/>
                </a:cxn>
                <a:cxn ang="0">
                  <a:pos x="153" y="245"/>
                </a:cxn>
                <a:cxn ang="0">
                  <a:pos x="132" y="210"/>
                </a:cxn>
                <a:cxn ang="0">
                  <a:pos x="118" y="190"/>
                </a:cxn>
                <a:cxn ang="0">
                  <a:pos x="100" y="177"/>
                </a:cxn>
                <a:cxn ang="0">
                  <a:pos x="71" y="173"/>
                </a:cxn>
                <a:cxn ang="0">
                  <a:pos x="60" y="324"/>
                </a:cxn>
                <a:cxn ang="0">
                  <a:pos x="12" y="34"/>
                </a:cxn>
                <a:cxn ang="0">
                  <a:pos x="6" y="9"/>
                </a:cxn>
                <a:cxn ang="0">
                  <a:pos x="1" y="0"/>
                </a:cxn>
              </a:cxnLst>
              <a:rect l="0" t="0" r="r" b="b"/>
              <a:pathLst>
                <a:path w="284" h="327">
                  <a:moveTo>
                    <a:pt x="79" y="22"/>
                  </a:moveTo>
                  <a:lnTo>
                    <a:pt x="67" y="23"/>
                  </a:lnTo>
                  <a:lnTo>
                    <a:pt x="60" y="25"/>
                  </a:lnTo>
                  <a:lnTo>
                    <a:pt x="60" y="149"/>
                  </a:lnTo>
                  <a:lnTo>
                    <a:pt x="66" y="149"/>
                  </a:lnTo>
                  <a:lnTo>
                    <a:pt x="75" y="151"/>
                  </a:lnTo>
                  <a:lnTo>
                    <a:pt x="85" y="151"/>
                  </a:lnTo>
                  <a:lnTo>
                    <a:pt x="99" y="149"/>
                  </a:lnTo>
                  <a:lnTo>
                    <a:pt x="113" y="146"/>
                  </a:lnTo>
                  <a:lnTo>
                    <a:pt x="126" y="139"/>
                  </a:lnTo>
                  <a:lnTo>
                    <a:pt x="138" y="129"/>
                  </a:lnTo>
                  <a:lnTo>
                    <a:pt x="147" y="118"/>
                  </a:lnTo>
                  <a:lnTo>
                    <a:pt x="153" y="101"/>
                  </a:lnTo>
                  <a:lnTo>
                    <a:pt x="155" y="81"/>
                  </a:lnTo>
                  <a:lnTo>
                    <a:pt x="155" y="78"/>
                  </a:lnTo>
                  <a:lnTo>
                    <a:pt x="154" y="72"/>
                  </a:lnTo>
                  <a:lnTo>
                    <a:pt x="153" y="65"/>
                  </a:lnTo>
                  <a:lnTo>
                    <a:pt x="149" y="55"/>
                  </a:lnTo>
                  <a:lnTo>
                    <a:pt x="144" y="47"/>
                  </a:lnTo>
                  <a:lnTo>
                    <a:pt x="135" y="37"/>
                  </a:lnTo>
                  <a:lnTo>
                    <a:pt x="125" y="30"/>
                  </a:lnTo>
                  <a:lnTo>
                    <a:pt x="111" y="25"/>
                  </a:lnTo>
                  <a:lnTo>
                    <a:pt x="93" y="22"/>
                  </a:lnTo>
                  <a:lnTo>
                    <a:pt x="79" y="22"/>
                  </a:lnTo>
                  <a:close/>
                  <a:moveTo>
                    <a:pt x="1" y="0"/>
                  </a:moveTo>
                  <a:lnTo>
                    <a:pt x="91" y="0"/>
                  </a:lnTo>
                  <a:lnTo>
                    <a:pt x="120" y="2"/>
                  </a:lnTo>
                  <a:lnTo>
                    <a:pt x="145" y="7"/>
                  </a:lnTo>
                  <a:lnTo>
                    <a:pt x="166" y="16"/>
                  </a:lnTo>
                  <a:lnTo>
                    <a:pt x="184" y="29"/>
                  </a:lnTo>
                  <a:lnTo>
                    <a:pt x="195" y="43"/>
                  </a:lnTo>
                  <a:lnTo>
                    <a:pt x="201" y="58"/>
                  </a:lnTo>
                  <a:lnTo>
                    <a:pt x="205" y="71"/>
                  </a:lnTo>
                  <a:lnTo>
                    <a:pt x="206" y="81"/>
                  </a:lnTo>
                  <a:lnTo>
                    <a:pt x="204" y="102"/>
                  </a:lnTo>
                  <a:lnTo>
                    <a:pt x="195" y="121"/>
                  </a:lnTo>
                  <a:lnTo>
                    <a:pt x="184" y="135"/>
                  </a:lnTo>
                  <a:lnTo>
                    <a:pt x="169" y="147"/>
                  </a:lnTo>
                  <a:lnTo>
                    <a:pt x="154" y="155"/>
                  </a:lnTo>
                  <a:lnTo>
                    <a:pt x="139" y="160"/>
                  </a:lnTo>
                  <a:lnTo>
                    <a:pt x="153" y="167"/>
                  </a:lnTo>
                  <a:lnTo>
                    <a:pt x="164" y="177"/>
                  </a:lnTo>
                  <a:lnTo>
                    <a:pt x="172" y="186"/>
                  </a:lnTo>
                  <a:lnTo>
                    <a:pt x="178" y="194"/>
                  </a:lnTo>
                  <a:lnTo>
                    <a:pt x="200" y="228"/>
                  </a:lnTo>
                  <a:lnTo>
                    <a:pt x="214" y="252"/>
                  </a:lnTo>
                  <a:lnTo>
                    <a:pt x="226" y="272"/>
                  </a:lnTo>
                  <a:lnTo>
                    <a:pt x="235" y="286"/>
                  </a:lnTo>
                  <a:lnTo>
                    <a:pt x="244" y="297"/>
                  </a:lnTo>
                  <a:lnTo>
                    <a:pt x="254" y="307"/>
                  </a:lnTo>
                  <a:lnTo>
                    <a:pt x="264" y="314"/>
                  </a:lnTo>
                  <a:lnTo>
                    <a:pt x="272" y="319"/>
                  </a:lnTo>
                  <a:lnTo>
                    <a:pt x="278" y="322"/>
                  </a:lnTo>
                  <a:lnTo>
                    <a:pt x="284" y="323"/>
                  </a:lnTo>
                  <a:lnTo>
                    <a:pt x="278" y="324"/>
                  </a:lnTo>
                  <a:lnTo>
                    <a:pt x="267" y="326"/>
                  </a:lnTo>
                  <a:lnTo>
                    <a:pt x="254" y="327"/>
                  </a:lnTo>
                  <a:lnTo>
                    <a:pt x="240" y="327"/>
                  </a:lnTo>
                  <a:lnTo>
                    <a:pt x="228" y="326"/>
                  </a:lnTo>
                  <a:lnTo>
                    <a:pt x="212" y="320"/>
                  </a:lnTo>
                  <a:lnTo>
                    <a:pt x="197" y="311"/>
                  </a:lnTo>
                  <a:lnTo>
                    <a:pt x="184" y="296"/>
                  </a:lnTo>
                  <a:lnTo>
                    <a:pt x="168" y="270"/>
                  </a:lnTo>
                  <a:lnTo>
                    <a:pt x="153" y="245"/>
                  </a:lnTo>
                  <a:lnTo>
                    <a:pt x="139" y="224"/>
                  </a:lnTo>
                  <a:lnTo>
                    <a:pt x="132" y="210"/>
                  </a:lnTo>
                  <a:lnTo>
                    <a:pt x="125" y="199"/>
                  </a:lnTo>
                  <a:lnTo>
                    <a:pt x="118" y="190"/>
                  </a:lnTo>
                  <a:lnTo>
                    <a:pt x="109" y="182"/>
                  </a:lnTo>
                  <a:lnTo>
                    <a:pt x="100" y="177"/>
                  </a:lnTo>
                  <a:lnTo>
                    <a:pt x="88" y="175"/>
                  </a:lnTo>
                  <a:lnTo>
                    <a:pt x="71" y="173"/>
                  </a:lnTo>
                  <a:lnTo>
                    <a:pt x="60" y="173"/>
                  </a:lnTo>
                  <a:lnTo>
                    <a:pt x="60" y="324"/>
                  </a:lnTo>
                  <a:lnTo>
                    <a:pt x="12" y="324"/>
                  </a:lnTo>
                  <a:lnTo>
                    <a:pt x="12" y="34"/>
                  </a:lnTo>
                  <a:lnTo>
                    <a:pt x="10" y="20"/>
                  </a:lnTo>
                  <a:lnTo>
                    <a:pt x="6"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3"/>
            <p:cNvSpPr>
              <a:spLocks noEditPoints="1"/>
            </p:cNvSpPr>
            <p:nvPr userDrawn="1"/>
          </p:nvSpPr>
          <p:spPr bwMode="auto">
            <a:xfrm>
              <a:off x="2319338" y="1416050"/>
              <a:ext cx="234950" cy="257175"/>
            </a:xfrm>
            <a:custGeom>
              <a:avLst/>
              <a:gdLst/>
              <a:ahLst/>
              <a:cxnLst>
                <a:cxn ang="0">
                  <a:pos x="62" y="25"/>
                </a:cxn>
                <a:cxn ang="0">
                  <a:pos x="62" y="300"/>
                </a:cxn>
                <a:cxn ang="0">
                  <a:pos x="105" y="300"/>
                </a:cxn>
                <a:cxn ang="0">
                  <a:pos x="133" y="299"/>
                </a:cxn>
                <a:cxn ang="0">
                  <a:pos x="158" y="293"/>
                </a:cxn>
                <a:cxn ang="0">
                  <a:pos x="180" y="284"/>
                </a:cxn>
                <a:cxn ang="0">
                  <a:pos x="198" y="271"/>
                </a:cxn>
                <a:cxn ang="0">
                  <a:pos x="213" y="254"/>
                </a:cxn>
                <a:cxn ang="0">
                  <a:pos x="227" y="230"/>
                </a:cxn>
                <a:cxn ang="0">
                  <a:pos x="237" y="205"/>
                </a:cxn>
                <a:cxn ang="0">
                  <a:pos x="243" y="180"/>
                </a:cxn>
                <a:cxn ang="0">
                  <a:pos x="244" y="158"/>
                </a:cxn>
                <a:cxn ang="0">
                  <a:pos x="244" y="146"/>
                </a:cxn>
                <a:cxn ang="0">
                  <a:pos x="242" y="132"/>
                </a:cxn>
                <a:cxn ang="0">
                  <a:pos x="239" y="116"/>
                </a:cxn>
                <a:cxn ang="0">
                  <a:pos x="233" y="100"/>
                </a:cxn>
                <a:cxn ang="0">
                  <a:pos x="226" y="85"/>
                </a:cxn>
                <a:cxn ang="0">
                  <a:pos x="216" y="69"/>
                </a:cxn>
                <a:cxn ang="0">
                  <a:pos x="201" y="55"/>
                </a:cxn>
                <a:cxn ang="0">
                  <a:pos x="185" y="42"/>
                </a:cxn>
                <a:cxn ang="0">
                  <a:pos x="163" y="33"/>
                </a:cxn>
                <a:cxn ang="0">
                  <a:pos x="137" y="27"/>
                </a:cxn>
                <a:cxn ang="0">
                  <a:pos x="121" y="26"/>
                </a:cxn>
                <a:cxn ang="0">
                  <a:pos x="84" y="26"/>
                </a:cxn>
                <a:cxn ang="0">
                  <a:pos x="75" y="25"/>
                </a:cxn>
                <a:cxn ang="0">
                  <a:pos x="62" y="25"/>
                </a:cxn>
                <a:cxn ang="0">
                  <a:pos x="2" y="0"/>
                </a:cxn>
                <a:cxn ang="0">
                  <a:pos x="112" y="0"/>
                </a:cxn>
                <a:cxn ang="0">
                  <a:pos x="151" y="2"/>
                </a:cxn>
                <a:cxn ang="0">
                  <a:pos x="185" y="10"/>
                </a:cxn>
                <a:cxn ang="0">
                  <a:pos x="216" y="22"/>
                </a:cxn>
                <a:cxn ang="0">
                  <a:pos x="242" y="40"/>
                </a:cxn>
                <a:cxn ang="0">
                  <a:pos x="264" y="62"/>
                </a:cxn>
                <a:cxn ang="0">
                  <a:pos x="279" y="87"/>
                </a:cxn>
                <a:cxn ang="0">
                  <a:pos x="289" y="112"/>
                </a:cxn>
                <a:cxn ang="0">
                  <a:pos x="295" y="137"/>
                </a:cxn>
                <a:cxn ang="0">
                  <a:pos x="296" y="158"/>
                </a:cxn>
                <a:cxn ang="0">
                  <a:pos x="293" y="182"/>
                </a:cxn>
                <a:cxn ang="0">
                  <a:pos x="289" y="206"/>
                </a:cxn>
                <a:cxn ang="0">
                  <a:pos x="279" y="230"/>
                </a:cxn>
                <a:cxn ang="0">
                  <a:pos x="266" y="251"/>
                </a:cxn>
                <a:cxn ang="0">
                  <a:pos x="249" y="271"/>
                </a:cxn>
                <a:cxn ang="0">
                  <a:pos x="229" y="289"/>
                </a:cxn>
                <a:cxn ang="0">
                  <a:pos x="204" y="304"/>
                </a:cxn>
                <a:cxn ang="0">
                  <a:pos x="174" y="314"/>
                </a:cxn>
                <a:cxn ang="0">
                  <a:pos x="141" y="322"/>
                </a:cxn>
                <a:cxn ang="0">
                  <a:pos x="104" y="324"/>
                </a:cxn>
                <a:cxn ang="0">
                  <a:pos x="12" y="324"/>
                </a:cxn>
                <a:cxn ang="0">
                  <a:pos x="12" y="29"/>
                </a:cxn>
                <a:cxn ang="0">
                  <a:pos x="11" y="19"/>
                </a:cxn>
                <a:cxn ang="0">
                  <a:pos x="7" y="9"/>
                </a:cxn>
                <a:cxn ang="0">
                  <a:pos x="0" y="3"/>
                </a:cxn>
                <a:cxn ang="0">
                  <a:pos x="2" y="0"/>
                </a:cxn>
              </a:cxnLst>
              <a:rect l="0" t="0" r="r" b="b"/>
              <a:pathLst>
                <a:path w="296" h="324">
                  <a:moveTo>
                    <a:pt x="62" y="25"/>
                  </a:moveTo>
                  <a:lnTo>
                    <a:pt x="62" y="300"/>
                  </a:lnTo>
                  <a:lnTo>
                    <a:pt x="105" y="300"/>
                  </a:lnTo>
                  <a:lnTo>
                    <a:pt x="133" y="299"/>
                  </a:lnTo>
                  <a:lnTo>
                    <a:pt x="158" y="293"/>
                  </a:lnTo>
                  <a:lnTo>
                    <a:pt x="180" y="284"/>
                  </a:lnTo>
                  <a:lnTo>
                    <a:pt x="198" y="271"/>
                  </a:lnTo>
                  <a:lnTo>
                    <a:pt x="213" y="254"/>
                  </a:lnTo>
                  <a:lnTo>
                    <a:pt x="227" y="230"/>
                  </a:lnTo>
                  <a:lnTo>
                    <a:pt x="237" y="205"/>
                  </a:lnTo>
                  <a:lnTo>
                    <a:pt x="243" y="180"/>
                  </a:lnTo>
                  <a:lnTo>
                    <a:pt x="244" y="158"/>
                  </a:lnTo>
                  <a:lnTo>
                    <a:pt x="244" y="146"/>
                  </a:lnTo>
                  <a:lnTo>
                    <a:pt x="242" y="132"/>
                  </a:lnTo>
                  <a:lnTo>
                    <a:pt x="239" y="116"/>
                  </a:lnTo>
                  <a:lnTo>
                    <a:pt x="233" y="100"/>
                  </a:lnTo>
                  <a:lnTo>
                    <a:pt x="226" y="85"/>
                  </a:lnTo>
                  <a:lnTo>
                    <a:pt x="216" y="69"/>
                  </a:lnTo>
                  <a:lnTo>
                    <a:pt x="201" y="55"/>
                  </a:lnTo>
                  <a:lnTo>
                    <a:pt x="185" y="42"/>
                  </a:lnTo>
                  <a:lnTo>
                    <a:pt x="163" y="33"/>
                  </a:lnTo>
                  <a:lnTo>
                    <a:pt x="137" y="27"/>
                  </a:lnTo>
                  <a:lnTo>
                    <a:pt x="121" y="26"/>
                  </a:lnTo>
                  <a:lnTo>
                    <a:pt x="84" y="26"/>
                  </a:lnTo>
                  <a:lnTo>
                    <a:pt x="75" y="25"/>
                  </a:lnTo>
                  <a:lnTo>
                    <a:pt x="62" y="25"/>
                  </a:lnTo>
                  <a:close/>
                  <a:moveTo>
                    <a:pt x="2" y="0"/>
                  </a:moveTo>
                  <a:lnTo>
                    <a:pt x="112" y="0"/>
                  </a:lnTo>
                  <a:lnTo>
                    <a:pt x="151" y="2"/>
                  </a:lnTo>
                  <a:lnTo>
                    <a:pt x="185" y="10"/>
                  </a:lnTo>
                  <a:lnTo>
                    <a:pt x="216" y="22"/>
                  </a:lnTo>
                  <a:lnTo>
                    <a:pt x="242" y="40"/>
                  </a:lnTo>
                  <a:lnTo>
                    <a:pt x="264" y="62"/>
                  </a:lnTo>
                  <a:lnTo>
                    <a:pt x="279" y="87"/>
                  </a:lnTo>
                  <a:lnTo>
                    <a:pt x="289" y="112"/>
                  </a:lnTo>
                  <a:lnTo>
                    <a:pt x="295" y="137"/>
                  </a:lnTo>
                  <a:lnTo>
                    <a:pt x="296" y="158"/>
                  </a:lnTo>
                  <a:lnTo>
                    <a:pt x="293" y="182"/>
                  </a:lnTo>
                  <a:lnTo>
                    <a:pt x="289" y="206"/>
                  </a:lnTo>
                  <a:lnTo>
                    <a:pt x="279" y="230"/>
                  </a:lnTo>
                  <a:lnTo>
                    <a:pt x="266" y="251"/>
                  </a:lnTo>
                  <a:lnTo>
                    <a:pt x="249" y="271"/>
                  </a:lnTo>
                  <a:lnTo>
                    <a:pt x="229" y="289"/>
                  </a:lnTo>
                  <a:lnTo>
                    <a:pt x="204" y="304"/>
                  </a:lnTo>
                  <a:lnTo>
                    <a:pt x="174" y="314"/>
                  </a:lnTo>
                  <a:lnTo>
                    <a:pt x="141" y="322"/>
                  </a:lnTo>
                  <a:lnTo>
                    <a:pt x="104" y="324"/>
                  </a:lnTo>
                  <a:lnTo>
                    <a:pt x="12" y="324"/>
                  </a:lnTo>
                  <a:lnTo>
                    <a:pt x="12" y="29"/>
                  </a:lnTo>
                  <a:lnTo>
                    <a:pt x="11" y="19"/>
                  </a:lnTo>
                  <a:lnTo>
                    <a:pt x="7" y="9"/>
                  </a:lnTo>
                  <a:lnTo>
                    <a:pt x="0" y="3"/>
                  </a:lnTo>
                  <a:lnTo>
                    <a:pt x="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4"/>
            <p:cNvSpPr>
              <a:spLocks/>
            </p:cNvSpPr>
            <p:nvPr userDrawn="1"/>
          </p:nvSpPr>
          <p:spPr bwMode="auto">
            <a:xfrm>
              <a:off x="2598738" y="1416050"/>
              <a:ext cx="47625" cy="257175"/>
            </a:xfrm>
            <a:custGeom>
              <a:avLst/>
              <a:gdLst/>
              <a:ahLst/>
              <a:cxnLst>
                <a:cxn ang="0">
                  <a:pos x="0" y="0"/>
                </a:cxn>
                <a:cxn ang="0">
                  <a:pos x="60" y="0"/>
                </a:cxn>
                <a:cxn ang="0">
                  <a:pos x="60" y="324"/>
                </a:cxn>
                <a:cxn ang="0">
                  <a:pos x="12" y="324"/>
                </a:cxn>
                <a:cxn ang="0">
                  <a:pos x="12" y="32"/>
                </a:cxn>
                <a:cxn ang="0">
                  <a:pos x="11" y="19"/>
                </a:cxn>
                <a:cxn ang="0">
                  <a:pos x="6" y="9"/>
                </a:cxn>
                <a:cxn ang="0">
                  <a:pos x="0" y="3"/>
                </a:cxn>
                <a:cxn ang="0">
                  <a:pos x="0" y="0"/>
                </a:cxn>
              </a:cxnLst>
              <a:rect l="0" t="0" r="r" b="b"/>
              <a:pathLst>
                <a:path w="60" h="324">
                  <a:moveTo>
                    <a:pt x="0" y="0"/>
                  </a:moveTo>
                  <a:lnTo>
                    <a:pt x="60" y="0"/>
                  </a:lnTo>
                  <a:lnTo>
                    <a:pt x="60" y="324"/>
                  </a:lnTo>
                  <a:lnTo>
                    <a:pt x="12" y="324"/>
                  </a:lnTo>
                  <a:lnTo>
                    <a:pt x="12" y="32"/>
                  </a:lnTo>
                  <a:lnTo>
                    <a:pt x="11" y="19"/>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5"/>
            <p:cNvSpPr>
              <a:spLocks/>
            </p:cNvSpPr>
            <p:nvPr userDrawn="1"/>
          </p:nvSpPr>
          <p:spPr bwMode="auto">
            <a:xfrm>
              <a:off x="3478213" y="1416050"/>
              <a:ext cx="49213" cy="257175"/>
            </a:xfrm>
            <a:custGeom>
              <a:avLst/>
              <a:gdLst/>
              <a:ahLst/>
              <a:cxnLst>
                <a:cxn ang="0">
                  <a:pos x="0" y="0"/>
                </a:cxn>
                <a:cxn ang="0">
                  <a:pos x="61" y="0"/>
                </a:cxn>
                <a:cxn ang="0">
                  <a:pos x="61" y="324"/>
                </a:cxn>
                <a:cxn ang="0">
                  <a:pos x="12" y="324"/>
                </a:cxn>
                <a:cxn ang="0">
                  <a:pos x="12" y="32"/>
                </a:cxn>
                <a:cxn ang="0">
                  <a:pos x="11" y="19"/>
                </a:cxn>
                <a:cxn ang="0">
                  <a:pos x="7" y="9"/>
                </a:cxn>
                <a:cxn ang="0">
                  <a:pos x="0" y="3"/>
                </a:cxn>
                <a:cxn ang="0">
                  <a:pos x="0" y="0"/>
                </a:cxn>
              </a:cxnLst>
              <a:rect l="0" t="0" r="r" b="b"/>
              <a:pathLst>
                <a:path w="61" h="324">
                  <a:moveTo>
                    <a:pt x="0" y="0"/>
                  </a:moveTo>
                  <a:lnTo>
                    <a:pt x="61" y="0"/>
                  </a:lnTo>
                  <a:lnTo>
                    <a:pt x="61" y="324"/>
                  </a:lnTo>
                  <a:lnTo>
                    <a:pt x="12" y="324"/>
                  </a:lnTo>
                  <a:lnTo>
                    <a:pt x="12" y="32"/>
                  </a:lnTo>
                  <a:lnTo>
                    <a:pt x="11" y="19"/>
                  </a:lnTo>
                  <a:lnTo>
                    <a:pt x="7"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6"/>
            <p:cNvSpPr>
              <a:spLocks/>
            </p:cNvSpPr>
            <p:nvPr userDrawn="1"/>
          </p:nvSpPr>
          <p:spPr bwMode="auto">
            <a:xfrm>
              <a:off x="2117726" y="1416050"/>
              <a:ext cx="161925" cy="257175"/>
            </a:xfrm>
            <a:custGeom>
              <a:avLst/>
              <a:gdLst/>
              <a:ahLst/>
              <a:cxnLst>
                <a:cxn ang="0">
                  <a:pos x="0" y="0"/>
                </a:cxn>
                <a:cxn ang="0">
                  <a:pos x="179" y="0"/>
                </a:cxn>
                <a:cxn ang="0">
                  <a:pos x="180" y="46"/>
                </a:cxn>
                <a:cxn ang="0">
                  <a:pos x="174" y="45"/>
                </a:cxn>
                <a:cxn ang="0">
                  <a:pos x="171" y="37"/>
                </a:cxn>
                <a:cxn ang="0">
                  <a:pos x="162" y="30"/>
                </a:cxn>
                <a:cxn ang="0">
                  <a:pos x="152" y="26"/>
                </a:cxn>
                <a:cxn ang="0">
                  <a:pos x="139" y="25"/>
                </a:cxn>
                <a:cxn ang="0">
                  <a:pos x="130" y="25"/>
                </a:cxn>
                <a:cxn ang="0">
                  <a:pos x="116" y="23"/>
                </a:cxn>
                <a:cxn ang="0">
                  <a:pos x="83" y="23"/>
                </a:cxn>
                <a:cxn ang="0">
                  <a:pos x="69" y="22"/>
                </a:cxn>
                <a:cxn ang="0">
                  <a:pos x="60" y="22"/>
                </a:cxn>
                <a:cxn ang="0">
                  <a:pos x="60" y="134"/>
                </a:cxn>
                <a:cxn ang="0">
                  <a:pos x="153" y="134"/>
                </a:cxn>
                <a:cxn ang="0">
                  <a:pos x="153" y="155"/>
                </a:cxn>
                <a:cxn ang="0">
                  <a:pos x="60" y="155"/>
                </a:cxn>
                <a:cxn ang="0">
                  <a:pos x="60" y="299"/>
                </a:cxn>
                <a:cxn ang="0">
                  <a:pos x="75" y="299"/>
                </a:cxn>
                <a:cxn ang="0">
                  <a:pos x="93" y="300"/>
                </a:cxn>
                <a:cxn ang="0">
                  <a:pos x="135" y="300"/>
                </a:cxn>
                <a:cxn ang="0">
                  <a:pos x="154" y="298"/>
                </a:cxn>
                <a:cxn ang="0">
                  <a:pos x="168" y="296"/>
                </a:cxn>
                <a:cxn ang="0">
                  <a:pos x="179" y="291"/>
                </a:cxn>
                <a:cxn ang="0">
                  <a:pos x="188" y="283"/>
                </a:cxn>
                <a:cxn ang="0">
                  <a:pos x="196" y="272"/>
                </a:cxn>
                <a:cxn ang="0">
                  <a:pos x="198" y="270"/>
                </a:cxn>
                <a:cxn ang="0">
                  <a:pos x="202" y="272"/>
                </a:cxn>
                <a:cxn ang="0">
                  <a:pos x="189" y="324"/>
                </a:cxn>
                <a:cxn ang="0">
                  <a:pos x="10" y="324"/>
                </a:cxn>
                <a:cxn ang="0">
                  <a:pos x="10" y="34"/>
                </a:cxn>
                <a:cxn ang="0">
                  <a:pos x="9" y="20"/>
                </a:cxn>
                <a:cxn ang="0">
                  <a:pos x="6" y="9"/>
                </a:cxn>
                <a:cxn ang="0">
                  <a:pos x="0" y="3"/>
                </a:cxn>
                <a:cxn ang="0">
                  <a:pos x="0" y="0"/>
                </a:cxn>
              </a:cxnLst>
              <a:rect l="0" t="0" r="r" b="b"/>
              <a:pathLst>
                <a:path w="202" h="324">
                  <a:moveTo>
                    <a:pt x="0" y="0"/>
                  </a:moveTo>
                  <a:lnTo>
                    <a:pt x="179" y="0"/>
                  </a:lnTo>
                  <a:lnTo>
                    <a:pt x="180" y="46"/>
                  </a:lnTo>
                  <a:lnTo>
                    <a:pt x="174" y="45"/>
                  </a:lnTo>
                  <a:lnTo>
                    <a:pt x="171" y="37"/>
                  </a:lnTo>
                  <a:lnTo>
                    <a:pt x="162" y="30"/>
                  </a:lnTo>
                  <a:lnTo>
                    <a:pt x="152" y="26"/>
                  </a:lnTo>
                  <a:lnTo>
                    <a:pt x="139" y="25"/>
                  </a:lnTo>
                  <a:lnTo>
                    <a:pt x="130" y="25"/>
                  </a:lnTo>
                  <a:lnTo>
                    <a:pt x="116" y="23"/>
                  </a:lnTo>
                  <a:lnTo>
                    <a:pt x="83" y="23"/>
                  </a:lnTo>
                  <a:lnTo>
                    <a:pt x="69" y="22"/>
                  </a:lnTo>
                  <a:lnTo>
                    <a:pt x="60" y="22"/>
                  </a:lnTo>
                  <a:lnTo>
                    <a:pt x="60" y="134"/>
                  </a:lnTo>
                  <a:lnTo>
                    <a:pt x="153" y="134"/>
                  </a:lnTo>
                  <a:lnTo>
                    <a:pt x="153" y="155"/>
                  </a:lnTo>
                  <a:lnTo>
                    <a:pt x="60" y="155"/>
                  </a:lnTo>
                  <a:lnTo>
                    <a:pt x="60" y="299"/>
                  </a:lnTo>
                  <a:lnTo>
                    <a:pt x="75" y="299"/>
                  </a:lnTo>
                  <a:lnTo>
                    <a:pt x="93" y="300"/>
                  </a:lnTo>
                  <a:lnTo>
                    <a:pt x="135" y="300"/>
                  </a:lnTo>
                  <a:lnTo>
                    <a:pt x="154" y="298"/>
                  </a:lnTo>
                  <a:lnTo>
                    <a:pt x="168" y="296"/>
                  </a:lnTo>
                  <a:lnTo>
                    <a:pt x="179" y="291"/>
                  </a:lnTo>
                  <a:lnTo>
                    <a:pt x="188" y="283"/>
                  </a:lnTo>
                  <a:lnTo>
                    <a:pt x="196" y="272"/>
                  </a:lnTo>
                  <a:lnTo>
                    <a:pt x="198" y="270"/>
                  </a:lnTo>
                  <a:lnTo>
                    <a:pt x="202" y="272"/>
                  </a:lnTo>
                  <a:lnTo>
                    <a:pt x="189" y="324"/>
                  </a:lnTo>
                  <a:lnTo>
                    <a:pt x="10" y="324"/>
                  </a:lnTo>
                  <a:lnTo>
                    <a:pt x="10" y="34"/>
                  </a:lnTo>
                  <a:lnTo>
                    <a:pt x="9" y="20"/>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7"/>
            <p:cNvSpPr>
              <a:spLocks/>
            </p:cNvSpPr>
            <p:nvPr userDrawn="1"/>
          </p:nvSpPr>
          <p:spPr bwMode="auto">
            <a:xfrm>
              <a:off x="3995738" y="1416050"/>
              <a:ext cx="163513" cy="257175"/>
            </a:xfrm>
            <a:custGeom>
              <a:avLst/>
              <a:gdLst/>
              <a:ahLst/>
              <a:cxnLst>
                <a:cxn ang="0">
                  <a:pos x="1" y="0"/>
                </a:cxn>
                <a:cxn ang="0">
                  <a:pos x="181" y="0"/>
                </a:cxn>
                <a:cxn ang="0">
                  <a:pos x="182" y="46"/>
                </a:cxn>
                <a:cxn ang="0">
                  <a:pos x="177" y="46"/>
                </a:cxn>
                <a:cxn ang="0">
                  <a:pos x="173" y="37"/>
                </a:cxn>
                <a:cxn ang="0">
                  <a:pos x="164" y="30"/>
                </a:cxn>
                <a:cxn ang="0">
                  <a:pos x="153" y="26"/>
                </a:cxn>
                <a:cxn ang="0">
                  <a:pos x="139" y="25"/>
                </a:cxn>
                <a:cxn ang="0">
                  <a:pos x="131" y="25"/>
                </a:cxn>
                <a:cxn ang="0">
                  <a:pos x="117" y="23"/>
                </a:cxn>
                <a:cxn ang="0">
                  <a:pos x="84" y="23"/>
                </a:cxn>
                <a:cxn ang="0">
                  <a:pos x="69" y="22"/>
                </a:cxn>
                <a:cxn ang="0">
                  <a:pos x="60" y="22"/>
                </a:cxn>
                <a:cxn ang="0">
                  <a:pos x="60" y="134"/>
                </a:cxn>
                <a:cxn ang="0">
                  <a:pos x="154" y="134"/>
                </a:cxn>
                <a:cxn ang="0">
                  <a:pos x="154" y="155"/>
                </a:cxn>
                <a:cxn ang="0">
                  <a:pos x="60" y="155"/>
                </a:cxn>
                <a:cxn ang="0">
                  <a:pos x="60" y="299"/>
                </a:cxn>
                <a:cxn ang="0">
                  <a:pos x="76" y="299"/>
                </a:cxn>
                <a:cxn ang="0">
                  <a:pos x="94" y="300"/>
                </a:cxn>
                <a:cxn ang="0">
                  <a:pos x="141" y="300"/>
                </a:cxn>
                <a:cxn ang="0">
                  <a:pos x="161" y="298"/>
                </a:cxn>
                <a:cxn ang="0">
                  <a:pos x="176" y="293"/>
                </a:cxn>
                <a:cxn ang="0">
                  <a:pos x="188" y="285"/>
                </a:cxn>
                <a:cxn ang="0">
                  <a:pos x="197" y="272"/>
                </a:cxn>
                <a:cxn ang="0">
                  <a:pos x="200" y="270"/>
                </a:cxn>
                <a:cxn ang="0">
                  <a:pos x="205" y="272"/>
                </a:cxn>
                <a:cxn ang="0">
                  <a:pos x="192" y="324"/>
                </a:cxn>
                <a:cxn ang="0">
                  <a:pos x="12" y="324"/>
                </a:cxn>
                <a:cxn ang="0">
                  <a:pos x="12" y="34"/>
                </a:cxn>
                <a:cxn ang="0">
                  <a:pos x="11" y="20"/>
                </a:cxn>
                <a:cxn ang="0">
                  <a:pos x="7" y="9"/>
                </a:cxn>
                <a:cxn ang="0">
                  <a:pos x="0" y="3"/>
                </a:cxn>
                <a:cxn ang="0">
                  <a:pos x="1" y="0"/>
                </a:cxn>
              </a:cxnLst>
              <a:rect l="0" t="0" r="r" b="b"/>
              <a:pathLst>
                <a:path w="205" h="324">
                  <a:moveTo>
                    <a:pt x="1" y="0"/>
                  </a:moveTo>
                  <a:lnTo>
                    <a:pt x="181" y="0"/>
                  </a:lnTo>
                  <a:lnTo>
                    <a:pt x="182" y="46"/>
                  </a:lnTo>
                  <a:lnTo>
                    <a:pt x="177" y="46"/>
                  </a:lnTo>
                  <a:lnTo>
                    <a:pt x="173" y="37"/>
                  </a:lnTo>
                  <a:lnTo>
                    <a:pt x="164" y="30"/>
                  </a:lnTo>
                  <a:lnTo>
                    <a:pt x="153" y="26"/>
                  </a:lnTo>
                  <a:lnTo>
                    <a:pt x="139" y="25"/>
                  </a:lnTo>
                  <a:lnTo>
                    <a:pt x="131" y="25"/>
                  </a:lnTo>
                  <a:lnTo>
                    <a:pt x="117" y="23"/>
                  </a:lnTo>
                  <a:lnTo>
                    <a:pt x="84" y="23"/>
                  </a:lnTo>
                  <a:lnTo>
                    <a:pt x="69" y="22"/>
                  </a:lnTo>
                  <a:lnTo>
                    <a:pt x="60" y="22"/>
                  </a:lnTo>
                  <a:lnTo>
                    <a:pt x="60" y="134"/>
                  </a:lnTo>
                  <a:lnTo>
                    <a:pt x="154" y="134"/>
                  </a:lnTo>
                  <a:lnTo>
                    <a:pt x="154" y="155"/>
                  </a:lnTo>
                  <a:lnTo>
                    <a:pt x="60" y="155"/>
                  </a:lnTo>
                  <a:lnTo>
                    <a:pt x="60" y="299"/>
                  </a:lnTo>
                  <a:lnTo>
                    <a:pt x="76" y="299"/>
                  </a:lnTo>
                  <a:lnTo>
                    <a:pt x="94" y="300"/>
                  </a:lnTo>
                  <a:lnTo>
                    <a:pt x="141" y="300"/>
                  </a:lnTo>
                  <a:lnTo>
                    <a:pt x="161" y="298"/>
                  </a:lnTo>
                  <a:lnTo>
                    <a:pt x="176" y="293"/>
                  </a:lnTo>
                  <a:lnTo>
                    <a:pt x="188" y="285"/>
                  </a:lnTo>
                  <a:lnTo>
                    <a:pt x="197" y="272"/>
                  </a:lnTo>
                  <a:lnTo>
                    <a:pt x="200" y="270"/>
                  </a:lnTo>
                  <a:lnTo>
                    <a:pt x="205" y="272"/>
                  </a:lnTo>
                  <a:lnTo>
                    <a:pt x="192" y="324"/>
                  </a:lnTo>
                  <a:lnTo>
                    <a:pt x="12" y="324"/>
                  </a:lnTo>
                  <a:lnTo>
                    <a:pt x="12" y="34"/>
                  </a:lnTo>
                  <a:lnTo>
                    <a:pt x="11" y="20"/>
                  </a:lnTo>
                  <a:lnTo>
                    <a:pt x="7"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8"/>
            <p:cNvSpPr>
              <a:spLocks/>
            </p:cNvSpPr>
            <p:nvPr userDrawn="1"/>
          </p:nvSpPr>
          <p:spPr bwMode="auto">
            <a:xfrm>
              <a:off x="2981326" y="1346200"/>
              <a:ext cx="196850" cy="333375"/>
            </a:xfrm>
            <a:custGeom>
              <a:avLst/>
              <a:gdLst/>
              <a:ahLst/>
              <a:cxnLst>
                <a:cxn ang="0">
                  <a:pos x="147" y="2"/>
                </a:cxn>
                <a:cxn ang="0">
                  <a:pos x="192" y="12"/>
                </a:cxn>
                <a:cxn ang="0">
                  <a:pos x="219" y="24"/>
                </a:cxn>
                <a:cxn ang="0">
                  <a:pos x="216" y="96"/>
                </a:cxn>
                <a:cxn ang="0">
                  <a:pos x="211" y="82"/>
                </a:cxn>
                <a:cxn ang="0">
                  <a:pos x="194" y="56"/>
                </a:cxn>
                <a:cxn ang="0">
                  <a:pos x="165" y="35"/>
                </a:cxn>
                <a:cxn ang="0">
                  <a:pos x="124" y="25"/>
                </a:cxn>
                <a:cxn ang="0">
                  <a:pos x="88" y="33"/>
                </a:cxn>
                <a:cxn ang="0">
                  <a:pos x="67" y="53"/>
                </a:cxn>
                <a:cxn ang="0">
                  <a:pos x="57" y="77"/>
                </a:cxn>
                <a:cxn ang="0">
                  <a:pos x="58" y="105"/>
                </a:cxn>
                <a:cxn ang="0">
                  <a:pos x="75" y="132"/>
                </a:cxn>
                <a:cxn ang="0">
                  <a:pos x="112" y="157"/>
                </a:cxn>
                <a:cxn ang="0">
                  <a:pos x="185" y="196"/>
                </a:cxn>
                <a:cxn ang="0">
                  <a:pos x="218" y="221"/>
                </a:cxn>
                <a:cxn ang="0">
                  <a:pos x="240" y="254"/>
                </a:cxn>
                <a:cxn ang="0">
                  <a:pos x="249" y="297"/>
                </a:cxn>
                <a:cxn ang="0">
                  <a:pos x="240" y="342"/>
                </a:cxn>
                <a:cxn ang="0">
                  <a:pos x="214" y="379"/>
                </a:cxn>
                <a:cxn ang="0">
                  <a:pos x="168" y="409"/>
                </a:cxn>
                <a:cxn ang="0">
                  <a:pos x="114" y="420"/>
                </a:cxn>
                <a:cxn ang="0">
                  <a:pos x="59" y="411"/>
                </a:cxn>
                <a:cxn ang="0">
                  <a:pos x="18" y="393"/>
                </a:cxn>
                <a:cxn ang="0">
                  <a:pos x="0" y="302"/>
                </a:cxn>
                <a:cxn ang="0">
                  <a:pos x="6" y="302"/>
                </a:cxn>
                <a:cxn ang="0">
                  <a:pos x="14" y="325"/>
                </a:cxn>
                <a:cxn ang="0">
                  <a:pos x="29" y="352"/>
                </a:cxn>
                <a:cxn ang="0">
                  <a:pos x="53" y="375"/>
                </a:cxn>
                <a:cxn ang="0">
                  <a:pos x="88" y="391"/>
                </a:cxn>
                <a:cxn ang="0">
                  <a:pos x="133" y="391"/>
                </a:cxn>
                <a:cxn ang="0">
                  <a:pos x="170" y="372"/>
                </a:cxn>
                <a:cxn ang="0">
                  <a:pos x="189" y="342"/>
                </a:cxn>
                <a:cxn ang="0">
                  <a:pos x="193" y="313"/>
                </a:cxn>
                <a:cxn ang="0">
                  <a:pos x="185" y="279"/>
                </a:cxn>
                <a:cxn ang="0">
                  <a:pos x="164" y="254"/>
                </a:cxn>
                <a:cxn ang="0">
                  <a:pos x="132" y="234"/>
                </a:cxn>
                <a:cxn ang="0">
                  <a:pos x="92" y="213"/>
                </a:cxn>
                <a:cxn ang="0">
                  <a:pos x="51" y="189"/>
                </a:cxn>
                <a:cxn ang="0">
                  <a:pos x="22" y="162"/>
                </a:cxn>
                <a:cxn ang="0">
                  <a:pos x="7" y="128"/>
                </a:cxn>
                <a:cxn ang="0">
                  <a:pos x="7" y="86"/>
                </a:cxn>
                <a:cxn ang="0">
                  <a:pos x="19" y="56"/>
                </a:cxn>
                <a:cxn ang="0">
                  <a:pos x="38" y="33"/>
                </a:cxn>
                <a:cxn ang="0">
                  <a:pos x="66" y="15"/>
                </a:cxn>
                <a:cxn ang="0">
                  <a:pos x="108" y="2"/>
                </a:cxn>
              </a:cxnLst>
              <a:rect l="0" t="0" r="r" b="b"/>
              <a:pathLst>
                <a:path w="249" h="420">
                  <a:moveTo>
                    <a:pt x="131" y="0"/>
                  </a:moveTo>
                  <a:lnTo>
                    <a:pt x="147" y="2"/>
                  </a:lnTo>
                  <a:lnTo>
                    <a:pt x="168" y="5"/>
                  </a:lnTo>
                  <a:lnTo>
                    <a:pt x="192" y="12"/>
                  </a:lnTo>
                  <a:lnTo>
                    <a:pt x="217" y="24"/>
                  </a:lnTo>
                  <a:lnTo>
                    <a:pt x="219" y="24"/>
                  </a:lnTo>
                  <a:lnTo>
                    <a:pt x="222" y="96"/>
                  </a:lnTo>
                  <a:lnTo>
                    <a:pt x="216" y="96"/>
                  </a:lnTo>
                  <a:lnTo>
                    <a:pt x="216" y="93"/>
                  </a:lnTo>
                  <a:lnTo>
                    <a:pt x="211" y="82"/>
                  </a:lnTo>
                  <a:lnTo>
                    <a:pt x="204" y="69"/>
                  </a:lnTo>
                  <a:lnTo>
                    <a:pt x="194" y="56"/>
                  </a:lnTo>
                  <a:lnTo>
                    <a:pt x="181" y="44"/>
                  </a:lnTo>
                  <a:lnTo>
                    <a:pt x="165" y="35"/>
                  </a:lnTo>
                  <a:lnTo>
                    <a:pt x="146" y="27"/>
                  </a:lnTo>
                  <a:lnTo>
                    <a:pt x="124" y="25"/>
                  </a:lnTo>
                  <a:lnTo>
                    <a:pt x="105" y="27"/>
                  </a:lnTo>
                  <a:lnTo>
                    <a:pt x="88" y="33"/>
                  </a:lnTo>
                  <a:lnTo>
                    <a:pt x="77" y="42"/>
                  </a:lnTo>
                  <a:lnTo>
                    <a:pt x="67" y="53"/>
                  </a:lnTo>
                  <a:lnTo>
                    <a:pt x="60" y="65"/>
                  </a:lnTo>
                  <a:lnTo>
                    <a:pt x="57" y="77"/>
                  </a:lnTo>
                  <a:lnTo>
                    <a:pt x="55" y="89"/>
                  </a:lnTo>
                  <a:lnTo>
                    <a:pt x="58" y="105"/>
                  </a:lnTo>
                  <a:lnTo>
                    <a:pt x="64" y="119"/>
                  </a:lnTo>
                  <a:lnTo>
                    <a:pt x="75" y="132"/>
                  </a:lnTo>
                  <a:lnTo>
                    <a:pt x="91" y="144"/>
                  </a:lnTo>
                  <a:lnTo>
                    <a:pt x="112" y="157"/>
                  </a:lnTo>
                  <a:lnTo>
                    <a:pt x="147" y="175"/>
                  </a:lnTo>
                  <a:lnTo>
                    <a:pt x="185" y="196"/>
                  </a:lnTo>
                  <a:lnTo>
                    <a:pt x="203" y="208"/>
                  </a:lnTo>
                  <a:lnTo>
                    <a:pt x="218" y="221"/>
                  </a:lnTo>
                  <a:lnTo>
                    <a:pt x="230" y="236"/>
                  </a:lnTo>
                  <a:lnTo>
                    <a:pt x="240" y="254"/>
                  </a:lnTo>
                  <a:lnTo>
                    <a:pt x="246" y="274"/>
                  </a:lnTo>
                  <a:lnTo>
                    <a:pt x="249" y="297"/>
                  </a:lnTo>
                  <a:lnTo>
                    <a:pt x="246" y="321"/>
                  </a:lnTo>
                  <a:lnTo>
                    <a:pt x="240" y="342"/>
                  </a:lnTo>
                  <a:lnTo>
                    <a:pt x="230" y="361"/>
                  </a:lnTo>
                  <a:lnTo>
                    <a:pt x="214" y="379"/>
                  </a:lnTo>
                  <a:lnTo>
                    <a:pt x="193" y="396"/>
                  </a:lnTo>
                  <a:lnTo>
                    <a:pt x="168" y="409"/>
                  </a:lnTo>
                  <a:lnTo>
                    <a:pt x="143" y="418"/>
                  </a:lnTo>
                  <a:lnTo>
                    <a:pt x="114" y="420"/>
                  </a:lnTo>
                  <a:lnTo>
                    <a:pt x="85" y="416"/>
                  </a:lnTo>
                  <a:lnTo>
                    <a:pt x="59" y="411"/>
                  </a:lnTo>
                  <a:lnTo>
                    <a:pt x="37" y="402"/>
                  </a:lnTo>
                  <a:lnTo>
                    <a:pt x="18" y="393"/>
                  </a:lnTo>
                  <a:lnTo>
                    <a:pt x="2" y="385"/>
                  </a:lnTo>
                  <a:lnTo>
                    <a:pt x="0" y="302"/>
                  </a:lnTo>
                  <a:lnTo>
                    <a:pt x="6" y="301"/>
                  </a:lnTo>
                  <a:lnTo>
                    <a:pt x="6" y="302"/>
                  </a:lnTo>
                  <a:lnTo>
                    <a:pt x="9" y="313"/>
                  </a:lnTo>
                  <a:lnTo>
                    <a:pt x="14" y="325"/>
                  </a:lnTo>
                  <a:lnTo>
                    <a:pt x="21" y="337"/>
                  </a:lnTo>
                  <a:lnTo>
                    <a:pt x="29" y="352"/>
                  </a:lnTo>
                  <a:lnTo>
                    <a:pt x="40" y="363"/>
                  </a:lnTo>
                  <a:lnTo>
                    <a:pt x="53" y="375"/>
                  </a:lnTo>
                  <a:lnTo>
                    <a:pt x="70" y="385"/>
                  </a:lnTo>
                  <a:lnTo>
                    <a:pt x="88" y="391"/>
                  </a:lnTo>
                  <a:lnTo>
                    <a:pt x="111" y="393"/>
                  </a:lnTo>
                  <a:lnTo>
                    <a:pt x="133" y="391"/>
                  </a:lnTo>
                  <a:lnTo>
                    <a:pt x="153" y="383"/>
                  </a:lnTo>
                  <a:lnTo>
                    <a:pt x="170" y="372"/>
                  </a:lnTo>
                  <a:lnTo>
                    <a:pt x="180" y="358"/>
                  </a:lnTo>
                  <a:lnTo>
                    <a:pt x="189" y="342"/>
                  </a:lnTo>
                  <a:lnTo>
                    <a:pt x="192" y="327"/>
                  </a:lnTo>
                  <a:lnTo>
                    <a:pt x="193" y="313"/>
                  </a:lnTo>
                  <a:lnTo>
                    <a:pt x="191" y="294"/>
                  </a:lnTo>
                  <a:lnTo>
                    <a:pt x="185" y="279"/>
                  </a:lnTo>
                  <a:lnTo>
                    <a:pt x="177" y="266"/>
                  </a:lnTo>
                  <a:lnTo>
                    <a:pt x="164" y="254"/>
                  </a:lnTo>
                  <a:lnTo>
                    <a:pt x="150" y="244"/>
                  </a:lnTo>
                  <a:lnTo>
                    <a:pt x="132" y="234"/>
                  </a:lnTo>
                  <a:lnTo>
                    <a:pt x="112" y="224"/>
                  </a:lnTo>
                  <a:lnTo>
                    <a:pt x="92" y="213"/>
                  </a:lnTo>
                  <a:lnTo>
                    <a:pt x="70" y="201"/>
                  </a:lnTo>
                  <a:lnTo>
                    <a:pt x="51" y="189"/>
                  </a:lnTo>
                  <a:lnTo>
                    <a:pt x="35" y="177"/>
                  </a:lnTo>
                  <a:lnTo>
                    <a:pt x="22" y="162"/>
                  </a:lnTo>
                  <a:lnTo>
                    <a:pt x="13" y="147"/>
                  </a:lnTo>
                  <a:lnTo>
                    <a:pt x="7" y="128"/>
                  </a:lnTo>
                  <a:lnTo>
                    <a:pt x="6" y="106"/>
                  </a:lnTo>
                  <a:lnTo>
                    <a:pt x="7" y="86"/>
                  </a:lnTo>
                  <a:lnTo>
                    <a:pt x="13" y="70"/>
                  </a:lnTo>
                  <a:lnTo>
                    <a:pt x="19" y="56"/>
                  </a:lnTo>
                  <a:lnTo>
                    <a:pt x="28" y="44"/>
                  </a:lnTo>
                  <a:lnTo>
                    <a:pt x="38" y="33"/>
                  </a:lnTo>
                  <a:lnTo>
                    <a:pt x="47" y="25"/>
                  </a:lnTo>
                  <a:lnTo>
                    <a:pt x="66" y="15"/>
                  </a:lnTo>
                  <a:lnTo>
                    <a:pt x="86" y="7"/>
                  </a:lnTo>
                  <a:lnTo>
                    <a:pt x="108" y="2"/>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9"/>
            <p:cNvSpPr>
              <a:spLocks/>
            </p:cNvSpPr>
            <p:nvPr userDrawn="1"/>
          </p:nvSpPr>
          <p:spPr bwMode="auto">
            <a:xfrm>
              <a:off x="3598863" y="1414463"/>
              <a:ext cx="155575" cy="261938"/>
            </a:xfrm>
            <a:custGeom>
              <a:avLst/>
              <a:gdLst/>
              <a:ahLst/>
              <a:cxnLst>
                <a:cxn ang="0">
                  <a:pos x="116" y="0"/>
                </a:cxn>
                <a:cxn ang="0">
                  <a:pos x="153" y="7"/>
                </a:cxn>
                <a:cxn ang="0">
                  <a:pos x="173" y="19"/>
                </a:cxn>
                <a:cxn ang="0">
                  <a:pos x="171" y="76"/>
                </a:cxn>
                <a:cxn ang="0">
                  <a:pos x="167" y="65"/>
                </a:cxn>
                <a:cxn ang="0">
                  <a:pos x="155" y="45"/>
                </a:cxn>
                <a:cxn ang="0">
                  <a:pos x="132" y="29"/>
                </a:cxn>
                <a:cxn ang="0">
                  <a:pos x="99" y="22"/>
                </a:cxn>
                <a:cxn ang="0">
                  <a:pos x="68" y="29"/>
                </a:cxn>
                <a:cxn ang="0">
                  <a:pos x="52" y="48"/>
                </a:cxn>
                <a:cxn ang="0">
                  <a:pos x="46" y="70"/>
                </a:cxn>
                <a:cxn ang="0">
                  <a:pos x="52" y="92"/>
                </a:cxn>
                <a:cxn ang="0">
                  <a:pos x="72" y="110"/>
                </a:cxn>
                <a:cxn ang="0">
                  <a:pos x="108" y="130"/>
                </a:cxn>
                <a:cxn ang="0">
                  <a:pos x="134" y="144"/>
                </a:cxn>
                <a:cxn ang="0">
                  <a:pos x="165" y="165"/>
                </a:cxn>
                <a:cxn ang="0">
                  <a:pos x="188" y="194"/>
                </a:cxn>
                <a:cxn ang="0">
                  <a:pos x="197" y="234"/>
                </a:cxn>
                <a:cxn ang="0">
                  <a:pos x="185" y="280"/>
                </a:cxn>
                <a:cxn ang="0">
                  <a:pos x="153" y="312"/>
                </a:cxn>
                <a:cxn ang="0">
                  <a:pos x="112" y="328"/>
                </a:cxn>
                <a:cxn ang="0">
                  <a:pos x="67" y="328"/>
                </a:cxn>
                <a:cxn ang="0">
                  <a:pos x="29" y="316"/>
                </a:cxn>
                <a:cxn ang="0">
                  <a:pos x="2" y="302"/>
                </a:cxn>
                <a:cxn ang="0">
                  <a:pos x="4" y="236"/>
                </a:cxn>
                <a:cxn ang="0">
                  <a:pos x="9" y="250"/>
                </a:cxn>
                <a:cxn ang="0">
                  <a:pos x="23" y="275"/>
                </a:cxn>
                <a:cxn ang="0">
                  <a:pos x="49" y="296"/>
                </a:cxn>
                <a:cxn ang="0">
                  <a:pos x="87" y="307"/>
                </a:cxn>
                <a:cxn ang="0">
                  <a:pos x="121" y="299"/>
                </a:cxn>
                <a:cxn ang="0">
                  <a:pos x="144" y="276"/>
                </a:cxn>
                <a:cxn ang="0">
                  <a:pos x="151" y="254"/>
                </a:cxn>
                <a:cxn ang="0">
                  <a:pos x="148" y="230"/>
                </a:cxn>
                <a:cxn ang="0">
                  <a:pos x="134" y="207"/>
                </a:cxn>
                <a:cxn ang="0">
                  <a:pos x="108" y="189"/>
                </a:cxn>
                <a:cxn ang="0">
                  <a:pos x="75" y="171"/>
                </a:cxn>
                <a:cxn ang="0">
                  <a:pos x="36" y="149"/>
                </a:cxn>
                <a:cxn ang="0">
                  <a:pos x="13" y="121"/>
                </a:cxn>
                <a:cxn ang="0">
                  <a:pos x="4" y="83"/>
                </a:cxn>
                <a:cxn ang="0">
                  <a:pos x="15" y="43"/>
                </a:cxn>
                <a:cxn ang="0">
                  <a:pos x="45" y="15"/>
                </a:cxn>
                <a:cxn ang="0">
                  <a:pos x="82" y="2"/>
                </a:cxn>
              </a:cxnLst>
              <a:rect l="0" t="0" r="r" b="b"/>
              <a:pathLst>
                <a:path w="197" h="330">
                  <a:moveTo>
                    <a:pt x="103" y="0"/>
                  </a:moveTo>
                  <a:lnTo>
                    <a:pt x="116" y="0"/>
                  </a:lnTo>
                  <a:lnTo>
                    <a:pt x="134" y="3"/>
                  </a:lnTo>
                  <a:lnTo>
                    <a:pt x="153" y="7"/>
                  </a:lnTo>
                  <a:lnTo>
                    <a:pt x="172" y="17"/>
                  </a:lnTo>
                  <a:lnTo>
                    <a:pt x="173" y="19"/>
                  </a:lnTo>
                  <a:lnTo>
                    <a:pt x="177" y="75"/>
                  </a:lnTo>
                  <a:lnTo>
                    <a:pt x="171" y="76"/>
                  </a:lnTo>
                  <a:lnTo>
                    <a:pt x="171" y="74"/>
                  </a:lnTo>
                  <a:lnTo>
                    <a:pt x="167" y="65"/>
                  </a:lnTo>
                  <a:lnTo>
                    <a:pt x="162" y="56"/>
                  </a:lnTo>
                  <a:lnTo>
                    <a:pt x="155" y="45"/>
                  </a:lnTo>
                  <a:lnTo>
                    <a:pt x="145" y="37"/>
                  </a:lnTo>
                  <a:lnTo>
                    <a:pt x="132" y="29"/>
                  </a:lnTo>
                  <a:lnTo>
                    <a:pt x="116" y="24"/>
                  </a:lnTo>
                  <a:lnTo>
                    <a:pt x="99" y="22"/>
                  </a:lnTo>
                  <a:lnTo>
                    <a:pt x="82" y="23"/>
                  </a:lnTo>
                  <a:lnTo>
                    <a:pt x="68" y="29"/>
                  </a:lnTo>
                  <a:lnTo>
                    <a:pt x="59" y="37"/>
                  </a:lnTo>
                  <a:lnTo>
                    <a:pt x="52" y="48"/>
                  </a:lnTo>
                  <a:lnTo>
                    <a:pt x="47" y="59"/>
                  </a:lnTo>
                  <a:lnTo>
                    <a:pt x="46" y="70"/>
                  </a:lnTo>
                  <a:lnTo>
                    <a:pt x="47" y="82"/>
                  </a:lnTo>
                  <a:lnTo>
                    <a:pt x="52" y="92"/>
                  </a:lnTo>
                  <a:lnTo>
                    <a:pt x="60" y="102"/>
                  </a:lnTo>
                  <a:lnTo>
                    <a:pt x="72" y="110"/>
                  </a:lnTo>
                  <a:lnTo>
                    <a:pt x="87" y="119"/>
                  </a:lnTo>
                  <a:lnTo>
                    <a:pt x="108" y="130"/>
                  </a:lnTo>
                  <a:lnTo>
                    <a:pt x="116" y="135"/>
                  </a:lnTo>
                  <a:lnTo>
                    <a:pt x="134" y="144"/>
                  </a:lnTo>
                  <a:lnTo>
                    <a:pt x="151" y="155"/>
                  </a:lnTo>
                  <a:lnTo>
                    <a:pt x="165" y="165"/>
                  </a:lnTo>
                  <a:lnTo>
                    <a:pt x="178" y="178"/>
                  </a:lnTo>
                  <a:lnTo>
                    <a:pt x="188" y="194"/>
                  </a:lnTo>
                  <a:lnTo>
                    <a:pt x="194" y="213"/>
                  </a:lnTo>
                  <a:lnTo>
                    <a:pt x="197" y="234"/>
                  </a:lnTo>
                  <a:lnTo>
                    <a:pt x="193" y="257"/>
                  </a:lnTo>
                  <a:lnTo>
                    <a:pt x="185" y="280"/>
                  </a:lnTo>
                  <a:lnTo>
                    <a:pt x="171" y="299"/>
                  </a:lnTo>
                  <a:lnTo>
                    <a:pt x="153" y="312"/>
                  </a:lnTo>
                  <a:lnTo>
                    <a:pt x="133" y="322"/>
                  </a:lnTo>
                  <a:lnTo>
                    <a:pt x="112" y="328"/>
                  </a:lnTo>
                  <a:lnTo>
                    <a:pt x="91" y="330"/>
                  </a:lnTo>
                  <a:lnTo>
                    <a:pt x="67" y="328"/>
                  </a:lnTo>
                  <a:lnTo>
                    <a:pt x="47" y="323"/>
                  </a:lnTo>
                  <a:lnTo>
                    <a:pt x="29" y="316"/>
                  </a:lnTo>
                  <a:lnTo>
                    <a:pt x="3" y="303"/>
                  </a:lnTo>
                  <a:lnTo>
                    <a:pt x="2" y="302"/>
                  </a:lnTo>
                  <a:lnTo>
                    <a:pt x="0" y="236"/>
                  </a:lnTo>
                  <a:lnTo>
                    <a:pt x="4" y="236"/>
                  </a:lnTo>
                  <a:lnTo>
                    <a:pt x="4" y="239"/>
                  </a:lnTo>
                  <a:lnTo>
                    <a:pt x="9" y="250"/>
                  </a:lnTo>
                  <a:lnTo>
                    <a:pt x="15" y="262"/>
                  </a:lnTo>
                  <a:lnTo>
                    <a:pt x="23" y="275"/>
                  </a:lnTo>
                  <a:lnTo>
                    <a:pt x="35" y="287"/>
                  </a:lnTo>
                  <a:lnTo>
                    <a:pt x="49" y="296"/>
                  </a:lnTo>
                  <a:lnTo>
                    <a:pt x="66" y="303"/>
                  </a:lnTo>
                  <a:lnTo>
                    <a:pt x="87" y="307"/>
                  </a:lnTo>
                  <a:lnTo>
                    <a:pt x="106" y="305"/>
                  </a:lnTo>
                  <a:lnTo>
                    <a:pt x="121" y="299"/>
                  </a:lnTo>
                  <a:lnTo>
                    <a:pt x="134" y="289"/>
                  </a:lnTo>
                  <a:lnTo>
                    <a:pt x="144" y="276"/>
                  </a:lnTo>
                  <a:lnTo>
                    <a:pt x="148" y="264"/>
                  </a:lnTo>
                  <a:lnTo>
                    <a:pt x="151" y="254"/>
                  </a:lnTo>
                  <a:lnTo>
                    <a:pt x="151" y="247"/>
                  </a:lnTo>
                  <a:lnTo>
                    <a:pt x="148" y="230"/>
                  </a:lnTo>
                  <a:lnTo>
                    <a:pt x="144" y="217"/>
                  </a:lnTo>
                  <a:lnTo>
                    <a:pt x="134" y="207"/>
                  </a:lnTo>
                  <a:lnTo>
                    <a:pt x="122" y="198"/>
                  </a:lnTo>
                  <a:lnTo>
                    <a:pt x="108" y="189"/>
                  </a:lnTo>
                  <a:lnTo>
                    <a:pt x="91" y="181"/>
                  </a:lnTo>
                  <a:lnTo>
                    <a:pt x="75" y="171"/>
                  </a:lnTo>
                  <a:lnTo>
                    <a:pt x="54" y="161"/>
                  </a:lnTo>
                  <a:lnTo>
                    <a:pt x="36" y="149"/>
                  </a:lnTo>
                  <a:lnTo>
                    <a:pt x="22" y="136"/>
                  </a:lnTo>
                  <a:lnTo>
                    <a:pt x="13" y="121"/>
                  </a:lnTo>
                  <a:lnTo>
                    <a:pt x="6" y="103"/>
                  </a:lnTo>
                  <a:lnTo>
                    <a:pt x="4" y="83"/>
                  </a:lnTo>
                  <a:lnTo>
                    <a:pt x="8" y="62"/>
                  </a:lnTo>
                  <a:lnTo>
                    <a:pt x="15" y="43"/>
                  </a:lnTo>
                  <a:lnTo>
                    <a:pt x="28" y="28"/>
                  </a:lnTo>
                  <a:lnTo>
                    <a:pt x="45" y="15"/>
                  </a:lnTo>
                  <a:lnTo>
                    <a:pt x="62" y="6"/>
                  </a:lnTo>
                  <a:lnTo>
                    <a:pt x="82" y="2"/>
                  </a:lnTo>
                  <a:lnTo>
                    <a:pt x="10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20"/>
            <p:cNvSpPr>
              <a:spLocks/>
            </p:cNvSpPr>
            <p:nvPr userDrawn="1"/>
          </p:nvSpPr>
          <p:spPr bwMode="auto">
            <a:xfrm>
              <a:off x="3795713" y="1414463"/>
              <a:ext cx="157163" cy="261938"/>
            </a:xfrm>
            <a:custGeom>
              <a:avLst/>
              <a:gdLst/>
              <a:ahLst/>
              <a:cxnLst>
                <a:cxn ang="0">
                  <a:pos x="117" y="0"/>
                </a:cxn>
                <a:cxn ang="0">
                  <a:pos x="154" y="7"/>
                </a:cxn>
                <a:cxn ang="0">
                  <a:pos x="174" y="19"/>
                </a:cxn>
                <a:cxn ang="0">
                  <a:pos x="171" y="76"/>
                </a:cxn>
                <a:cxn ang="0">
                  <a:pos x="168" y="65"/>
                </a:cxn>
                <a:cxn ang="0">
                  <a:pos x="156" y="45"/>
                </a:cxn>
                <a:cxn ang="0">
                  <a:pos x="134" y="29"/>
                </a:cxn>
                <a:cxn ang="0">
                  <a:pos x="99" y="22"/>
                </a:cxn>
                <a:cxn ang="0">
                  <a:pos x="69" y="29"/>
                </a:cxn>
                <a:cxn ang="0">
                  <a:pos x="51" y="48"/>
                </a:cxn>
                <a:cxn ang="0">
                  <a:pos x="46" y="70"/>
                </a:cxn>
                <a:cxn ang="0">
                  <a:pos x="52" y="92"/>
                </a:cxn>
                <a:cxn ang="0">
                  <a:pos x="72" y="110"/>
                </a:cxn>
                <a:cxn ang="0">
                  <a:pos x="110" y="130"/>
                </a:cxn>
                <a:cxn ang="0">
                  <a:pos x="135" y="144"/>
                </a:cxn>
                <a:cxn ang="0">
                  <a:pos x="167" y="165"/>
                </a:cxn>
                <a:cxn ang="0">
                  <a:pos x="189" y="194"/>
                </a:cxn>
                <a:cxn ang="0">
                  <a:pos x="198" y="234"/>
                </a:cxn>
                <a:cxn ang="0">
                  <a:pos x="191" y="269"/>
                </a:cxn>
                <a:cxn ang="0">
                  <a:pos x="170" y="299"/>
                </a:cxn>
                <a:cxn ang="0">
                  <a:pos x="135" y="322"/>
                </a:cxn>
                <a:cxn ang="0">
                  <a:pos x="92" y="330"/>
                </a:cxn>
                <a:cxn ang="0">
                  <a:pos x="48" y="323"/>
                </a:cxn>
                <a:cxn ang="0">
                  <a:pos x="15" y="309"/>
                </a:cxn>
                <a:cxn ang="0">
                  <a:pos x="3" y="302"/>
                </a:cxn>
                <a:cxn ang="0">
                  <a:pos x="6" y="236"/>
                </a:cxn>
                <a:cxn ang="0">
                  <a:pos x="10" y="250"/>
                </a:cxn>
                <a:cxn ang="0">
                  <a:pos x="24" y="275"/>
                </a:cxn>
                <a:cxn ang="0">
                  <a:pos x="49" y="296"/>
                </a:cxn>
                <a:cxn ang="0">
                  <a:pos x="89" y="307"/>
                </a:cxn>
                <a:cxn ang="0">
                  <a:pos x="122" y="299"/>
                </a:cxn>
                <a:cxn ang="0">
                  <a:pos x="144" y="276"/>
                </a:cxn>
                <a:cxn ang="0">
                  <a:pos x="152" y="254"/>
                </a:cxn>
                <a:cxn ang="0">
                  <a:pos x="150" y="230"/>
                </a:cxn>
                <a:cxn ang="0">
                  <a:pos x="136" y="207"/>
                </a:cxn>
                <a:cxn ang="0">
                  <a:pos x="110" y="189"/>
                </a:cxn>
                <a:cxn ang="0">
                  <a:pos x="75" y="171"/>
                </a:cxn>
                <a:cxn ang="0">
                  <a:pos x="38" y="149"/>
                </a:cxn>
                <a:cxn ang="0">
                  <a:pos x="13" y="121"/>
                </a:cxn>
                <a:cxn ang="0">
                  <a:pos x="5" y="83"/>
                </a:cxn>
                <a:cxn ang="0">
                  <a:pos x="17" y="43"/>
                </a:cxn>
                <a:cxn ang="0">
                  <a:pos x="45" y="15"/>
                </a:cxn>
                <a:cxn ang="0">
                  <a:pos x="84" y="2"/>
                </a:cxn>
              </a:cxnLst>
              <a:rect l="0" t="0" r="r" b="b"/>
              <a:pathLst>
                <a:path w="198" h="330">
                  <a:moveTo>
                    <a:pt x="105" y="0"/>
                  </a:moveTo>
                  <a:lnTo>
                    <a:pt x="117" y="0"/>
                  </a:lnTo>
                  <a:lnTo>
                    <a:pt x="135" y="3"/>
                  </a:lnTo>
                  <a:lnTo>
                    <a:pt x="154" y="7"/>
                  </a:lnTo>
                  <a:lnTo>
                    <a:pt x="174" y="17"/>
                  </a:lnTo>
                  <a:lnTo>
                    <a:pt x="174" y="19"/>
                  </a:lnTo>
                  <a:lnTo>
                    <a:pt x="176" y="75"/>
                  </a:lnTo>
                  <a:lnTo>
                    <a:pt x="171" y="76"/>
                  </a:lnTo>
                  <a:lnTo>
                    <a:pt x="170" y="74"/>
                  </a:lnTo>
                  <a:lnTo>
                    <a:pt x="168" y="65"/>
                  </a:lnTo>
                  <a:lnTo>
                    <a:pt x="163" y="56"/>
                  </a:lnTo>
                  <a:lnTo>
                    <a:pt x="156" y="45"/>
                  </a:lnTo>
                  <a:lnTo>
                    <a:pt x="145" y="37"/>
                  </a:lnTo>
                  <a:lnTo>
                    <a:pt x="134" y="29"/>
                  </a:lnTo>
                  <a:lnTo>
                    <a:pt x="118" y="24"/>
                  </a:lnTo>
                  <a:lnTo>
                    <a:pt x="99" y="22"/>
                  </a:lnTo>
                  <a:lnTo>
                    <a:pt x="82" y="23"/>
                  </a:lnTo>
                  <a:lnTo>
                    <a:pt x="69" y="29"/>
                  </a:lnTo>
                  <a:lnTo>
                    <a:pt x="58" y="37"/>
                  </a:lnTo>
                  <a:lnTo>
                    <a:pt x="51" y="48"/>
                  </a:lnTo>
                  <a:lnTo>
                    <a:pt x="48" y="59"/>
                  </a:lnTo>
                  <a:lnTo>
                    <a:pt x="46" y="70"/>
                  </a:lnTo>
                  <a:lnTo>
                    <a:pt x="48" y="82"/>
                  </a:lnTo>
                  <a:lnTo>
                    <a:pt x="52" y="92"/>
                  </a:lnTo>
                  <a:lnTo>
                    <a:pt x="60" y="102"/>
                  </a:lnTo>
                  <a:lnTo>
                    <a:pt x="72" y="110"/>
                  </a:lnTo>
                  <a:lnTo>
                    <a:pt x="89" y="119"/>
                  </a:lnTo>
                  <a:lnTo>
                    <a:pt x="110" y="130"/>
                  </a:lnTo>
                  <a:lnTo>
                    <a:pt x="117" y="135"/>
                  </a:lnTo>
                  <a:lnTo>
                    <a:pt x="135" y="144"/>
                  </a:lnTo>
                  <a:lnTo>
                    <a:pt x="151" y="155"/>
                  </a:lnTo>
                  <a:lnTo>
                    <a:pt x="167" y="165"/>
                  </a:lnTo>
                  <a:lnTo>
                    <a:pt x="179" y="178"/>
                  </a:lnTo>
                  <a:lnTo>
                    <a:pt x="189" y="194"/>
                  </a:lnTo>
                  <a:lnTo>
                    <a:pt x="196" y="213"/>
                  </a:lnTo>
                  <a:lnTo>
                    <a:pt x="198" y="234"/>
                  </a:lnTo>
                  <a:lnTo>
                    <a:pt x="197" y="251"/>
                  </a:lnTo>
                  <a:lnTo>
                    <a:pt x="191" y="269"/>
                  </a:lnTo>
                  <a:lnTo>
                    <a:pt x="183" y="284"/>
                  </a:lnTo>
                  <a:lnTo>
                    <a:pt x="170" y="299"/>
                  </a:lnTo>
                  <a:lnTo>
                    <a:pt x="154" y="312"/>
                  </a:lnTo>
                  <a:lnTo>
                    <a:pt x="135" y="322"/>
                  </a:lnTo>
                  <a:lnTo>
                    <a:pt x="113" y="328"/>
                  </a:lnTo>
                  <a:lnTo>
                    <a:pt x="92" y="330"/>
                  </a:lnTo>
                  <a:lnTo>
                    <a:pt x="69" y="328"/>
                  </a:lnTo>
                  <a:lnTo>
                    <a:pt x="48" y="323"/>
                  </a:lnTo>
                  <a:lnTo>
                    <a:pt x="30" y="316"/>
                  </a:lnTo>
                  <a:lnTo>
                    <a:pt x="15" y="309"/>
                  </a:lnTo>
                  <a:lnTo>
                    <a:pt x="3" y="303"/>
                  </a:lnTo>
                  <a:lnTo>
                    <a:pt x="3" y="302"/>
                  </a:lnTo>
                  <a:lnTo>
                    <a:pt x="0" y="236"/>
                  </a:lnTo>
                  <a:lnTo>
                    <a:pt x="6" y="236"/>
                  </a:lnTo>
                  <a:lnTo>
                    <a:pt x="6" y="239"/>
                  </a:lnTo>
                  <a:lnTo>
                    <a:pt x="10" y="250"/>
                  </a:lnTo>
                  <a:lnTo>
                    <a:pt x="16" y="262"/>
                  </a:lnTo>
                  <a:lnTo>
                    <a:pt x="24" y="275"/>
                  </a:lnTo>
                  <a:lnTo>
                    <a:pt x="35" y="287"/>
                  </a:lnTo>
                  <a:lnTo>
                    <a:pt x="49" y="296"/>
                  </a:lnTo>
                  <a:lnTo>
                    <a:pt x="68" y="303"/>
                  </a:lnTo>
                  <a:lnTo>
                    <a:pt x="89" y="307"/>
                  </a:lnTo>
                  <a:lnTo>
                    <a:pt x="106" y="305"/>
                  </a:lnTo>
                  <a:lnTo>
                    <a:pt x="122" y="299"/>
                  </a:lnTo>
                  <a:lnTo>
                    <a:pt x="135" y="289"/>
                  </a:lnTo>
                  <a:lnTo>
                    <a:pt x="144" y="276"/>
                  </a:lnTo>
                  <a:lnTo>
                    <a:pt x="150" y="264"/>
                  </a:lnTo>
                  <a:lnTo>
                    <a:pt x="152" y="254"/>
                  </a:lnTo>
                  <a:lnTo>
                    <a:pt x="152" y="247"/>
                  </a:lnTo>
                  <a:lnTo>
                    <a:pt x="150" y="230"/>
                  </a:lnTo>
                  <a:lnTo>
                    <a:pt x="145" y="217"/>
                  </a:lnTo>
                  <a:lnTo>
                    <a:pt x="136" y="207"/>
                  </a:lnTo>
                  <a:lnTo>
                    <a:pt x="124" y="198"/>
                  </a:lnTo>
                  <a:lnTo>
                    <a:pt x="110" y="189"/>
                  </a:lnTo>
                  <a:lnTo>
                    <a:pt x="92" y="181"/>
                  </a:lnTo>
                  <a:lnTo>
                    <a:pt x="75" y="171"/>
                  </a:lnTo>
                  <a:lnTo>
                    <a:pt x="55" y="161"/>
                  </a:lnTo>
                  <a:lnTo>
                    <a:pt x="38" y="149"/>
                  </a:lnTo>
                  <a:lnTo>
                    <a:pt x="24" y="136"/>
                  </a:lnTo>
                  <a:lnTo>
                    <a:pt x="13" y="121"/>
                  </a:lnTo>
                  <a:lnTo>
                    <a:pt x="7" y="103"/>
                  </a:lnTo>
                  <a:lnTo>
                    <a:pt x="5" y="83"/>
                  </a:lnTo>
                  <a:lnTo>
                    <a:pt x="9" y="62"/>
                  </a:lnTo>
                  <a:lnTo>
                    <a:pt x="17" y="43"/>
                  </a:lnTo>
                  <a:lnTo>
                    <a:pt x="30" y="28"/>
                  </a:lnTo>
                  <a:lnTo>
                    <a:pt x="45" y="15"/>
                  </a:lnTo>
                  <a:lnTo>
                    <a:pt x="64" y="6"/>
                  </a:lnTo>
                  <a:lnTo>
                    <a:pt x="84" y="2"/>
                  </a:lnTo>
                  <a:lnTo>
                    <a:pt x="10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21"/>
            <p:cNvSpPr>
              <a:spLocks/>
            </p:cNvSpPr>
            <p:nvPr userDrawn="1"/>
          </p:nvSpPr>
          <p:spPr bwMode="auto">
            <a:xfrm>
              <a:off x="3221038" y="1416050"/>
              <a:ext cx="196850" cy="261938"/>
            </a:xfrm>
            <a:custGeom>
              <a:avLst/>
              <a:gdLst/>
              <a:ahLst/>
              <a:cxnLst>
                <a:cxn ang="0">
                  <a:pos x="246" y="0"/>
                </a:cxn>
                <a:cxn ang="0">
                  <a:pos x="246" y="222"/>
                </a:cxn>
                <a:cxn ang="0">
                  <a:pos x="244" y="247"/>
                </a:cxn>
                <a:cxn ang="0">
                  <a:pos x="239" y="268"/>
                </a:cxn>
                <a:cxn ang="0">
                  <a:pos x="231" y="285"/>
                </a:cxn>
                <a:cxn ang="0">
                  <a:pos x="220" y="299"/>
                </a:cxn>
                <a:cxn ang="0">
                  <a:pos x="207" y="310"/>
                </a:cxn>
                <a:cxn ang="0">
                  <a:pos x="194" y="317"/>
                </a:cxn>
                <a:cxn ang="0">
                  <a:pos x="181" y="323"/>
                </a:cxn>
                <a:cxn ang="0">
                  <a:pos x="167" y="326"/>
                </a:cxn>
                <a:cxn ang="0">
                  <a:pos x="155" y="328"/>
                </a:cxn>
                <a:cxn ang="0">
                  <a:pos x="145" y="330"/>
                </a:cxn>
                <a:cxn ang="0">
                  <a:pos x="123" y="330"/>
                </a:cxn>
                <a:cxn ang="0">
                  <a:pos x="107" y="328"/>
                </a:cxn>
                <a:cxn ang="0">
                  <a:pos x="77" y="321"/>
                </a:cxn>
                <a:cxn ang="0">
                  <a:pos x="62" y="314"/>
                </a:cxn>
                <a:cxn ang="0">
                  <a:pos x="48" y="306"/>
                </a:cxn>
                <a:cxn ang="0">
                  <a:pos x="36" y="294"/>
                </a:cxn>
                <a:cxn ang="0">
                  <a:pos x="27" y="279"/>
                </a:cxn>
                <a:cxn ang="0">
                  <a:pos x="20" y="260"/>
                </a:cxn>
                <a:cxn ang="0">
                  <a:pos x="14" y="238"/>
                </a:cxn>
                <a:cxn ang="0">
                  <a:pos x="13" y="211"/>
                </a:cxn>
                <a:cxn ang="0">
                  <a:pos x="13" y="35"/>
                </a:cxn>
                <a:cxn ang="0">
                  <a:pos x="12" y="22"/>
                </a:cxn>
                <a:cxn ang="0">
                  <a:pos x="8" y="13"/>
                </a:cxn>
                <a:cxn ang="0">
                  <a:pos x="0" y="4"/>
                </a:cxn>
                <a:cxn ang="0">
                  <a:pos x="0" y="1"/>
                </a:cxn>
                <a:cxn ang="0">
                  <a:pos x="64" y="1"/>
                </a:cxn>
                <a:cxn ang="0">
                  <a:pos x="62" y="211"/>
                </a:cxn>
                <a:cxn ang="0">
                  <a:pos x="64" y="231"/>
                </a:cxn>
                <a:cxn ang="0">
                  <a:pos x="66" y="248"/>
                </a:cxn>
                <a:cxn ang="0">
                  <a:pos x="71" y="265"/>
                </a:cxn>
                <a:cxn ang="0">
                  <a:pos x="78" y="279"/>
                </a:cxn>
                <a:cxn ang="0">
                  <a:pos x="87" y="290"/>
                </a:cxn>
                <a:cxn ang="0">
                  <a:pos x="100" y="298"/>
                </a:cxn>
                <a:cxn ang="0">
                  <a:pos x="118" y="303"/>
                </a:cxn>
                <a:cxn ang="0">
                  <a:pos x="139" y="305"/>
                </a:cxn>
                <a:cxn ang="0">
                  <a:pos x="161" y="303"/>
                </a:cxn>
                <a:cxn ang="0">
                  <a:pos x="179" y="297"/>
                </a:cxn>
                <a:cxn ang="0">
                  <a:pos x="193" y="288"/>
                </a:cxn>
                <a:cxn ang="0">
                  <a:pos x="204" y="277"/>
                </a:cxn>
                <a:cxn ang="0">
                  <a:pos x="211" y="264"/>
                </a:cxn>
                <a:cxn ang="0">
                  <a:pos x="216" y="249"/>
                </a:cxn>
                <a:cxn ang="0">
                  <a:pos x="218" y="235"/>
                </a:cxn>
                <a:cxn ang="0">
                  <a:pos x="219" y="220"/>
                </a:cxn>
                <a:cxn ang="0">
                  <a:pos x="219" y="33"/>
                </a:cxn>
                <a:cxn ang="0">
                  <a:pos x="218" y="20"/>
                </a:cxn>
                <a:cxn ang="0">
                  <a:pos x="216" y="11"/>
                </a:cxn>
                <a:cxn ang="0">
                  <a:pos x="212" y="7"/>
                </a:cxn>
                <a:cxn ang="0">
                  <a:pos x="209" y="4"/>
                </a:cxn>
                <a:cxn ang="0">
                  <a:pos x="209" y="1"/>
                </a:cxn>
                <a:cxn ang="0">
                  <a:pos x="246" y="0"/>
                </a:cxn>
              </a:cxnLst>
              <a:rect l="0" t="0" r="r" b="b"/>
              <a:pathLst>
                <a:path w="246" h="330">
                  <a:moveTo>
                    <a:pt x="246" y="0"/>
                  </a:moveTo>
                  <a:lnTo>
                    <a:pt x="246" y="222"/>
                  </a:lnTo>
                  <a:lnTo>
                    <a:pt x="244" y="247"/>
                  </a:lnTo>
                  <a:lnTo>
                    <a:pt x="239" y="268"/>
                  </a:lnTo>
                  <a:lnTo>
                    <a:pt x="231" y="285"/>
                  </a:lnTo>
                  <a:lnTo>
                    <a:pt x="220" y="299"/>
                  </a:lnTo>
                  <a:lnTo>
                    <a:pt x="207" y="310"/>
                  </a:lnTo>
                  <a:lnTo>
                    <a:pt x="194" y="317"/>
                  </a:lnTo>
                  <a:lnTo>
                    <a:pt x="181" y="323"/>
                  </a:lnTo>
                  <a:lnTo>
                    <a:pt x="167" y="326"/>
                  </a:lnTo>
                  <a:lnTo>
                    <a:pt x="155" y="328"/>
                  </a:lnTo>
                  <a:lnTo>
                    <a:pt x="145" y="330"/>
                  </a:lnTo>
                  <a:lnTo>
                    <a:pt x="123" y="330"/>
                  </a:lnTo>
                  <a:lnTo>
                    <a:pt x="107" y="328"/>
                  </a:lnTo>
                  <a:lnTo>
                    <a:pt x="77" y="321"/>
                  </a:lnTo>
                  <a:lnTo>
                    <a:pt x="62" y="314"/>
                  </a:lnTo>
                  <a:lnTo>
                    <a:pt x="48" y="306"/>
                  </a:lnTo>
                  <a:lnTo>
                    <a:pt x="36" y="294"/>
                  </a:lnTo>
                  <a:lnTo>
                    <a:pt x="27" y="279"/>
                  </a:lnTo>
                  <a:lnTo>
                    <a:pt x="20" y="260"/>
                  </a:lnTo>
                  <a:lnTo>
                    <a:pt x="14" y="238"/>
                  </a:lnTo>
                  <a:lnTo>
                    <a:pt x="13" y="211"/>
                  </a:lnTo>
                  <a:lnTo>
                    <a:pt x="13" y="35"/>
                  </a:lnTo>
                  <a:lnTo>
                    <a:pt x="12" y="22"/>
                  </a:lnTo>
                  <a:lnTo>
                    <a:pt x="8" y="13"/>
                  </a:lnTo>
                  <a:lnTo>
                    <a:pt x="0" y="4"/>
                  </a:lnTo>
                  <a:lnTo>
                    <a:pt x="0" y="1"/>
                  </a:lnTo>
                  <a:lnTo>
                    <a:pt x="64" y="1"/>
                  </a:lnTo>
                  <a:lnTo>
                    <a:pt x="62" y="211"/>
                  </a:lnTo>
                  <a:lnTo>
                    <a:pt x="64" y="231"/>
                  </a:lnTo>
                  <a:lnTo>
                    <a:pt x="66" y="248"/>
                  </a:lnTo>
                  <a:lnTo>
                    <a:pt x="71" y="265"/>
                  </a:lnTo>
                  <a:lnTo>
                    <a:pt x="78" y="279"/>
                  </a:lnTo>
                  <a:lnTo>
                    <a:pt x="87" y="290"/>
                  </a:lnTo>
                  <a:lnTo>
                    <a:pt x="100" y="298"/>
                  </a:lnTo>
                  <a:lnTo>
                    <a:pt x="118" y="303"/>
                  </a:lnTo>
                  <a:lnTo>
                    <a:pt x="139" y="305"/>
                  </a:lnTo>
                  <a:lnTo>
                    <a:pt x="161" y="303"/>
                  </a:lnTo>
                  <a:lnTo>
                    <a:pt x="179" y="297"/>
                  </a:lnTo>
                  <a:lnTo>
                    <a:pt x="193" y="288"/>
                  </a:lnTo>
                  <a:lnTo>
                    <a:pt x="204" y="277"/>
                  </a:lnTo>
                  <a:lnTo>
                    <a:pt x="211" y="264"/>
                  </a:lnTo>
                  <a:lnTo>
                    <a:pt x="216" y="249"/>
                  </a:lnTo>
                  <a:lnTo>
                    <a:pt x="218" y="235"/>
                  </a:lnTo>
                  <a:lnTo>
                    <a:pt x="219" y="220"/>
                  </a:lnTo>
                  <a:lnTo>
                    <a:pt x="219" y="33"/>
                  </a:lnTo>
                  <a:lnTo>
                    <a:pt x="218" y="20"/>
                  </a:lnTo>
                  <a:lnTo>
                    <a:pt x="216" y="11"/>
                  </a:lnTo>
                  <a:lnTo>
                    <a:pt x="212" y="7"/>
                  </a:lnTo>
                  <a:lnTo>
                    <a:pt x="209" y="4"/>
                  </a:lnTo>
                  <a:lnTo>
                    <a:pt x="209" y="1"/>
                  </a:lnTo>
                  <a:lnTo>
                    <a:pt x="24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2" name="Picture Placeholder 7"/>
          <p:cNvSpPr>
            <a:spLocks noGrp="1"/>
          </p:cNvSpPr>
          <p:nvPr>
            <p:ph type="pic" sz="quarter" idx="11" hasCustomPrompt="1"/>
          </p:nvPr>
        </p:nvSpPr>
        <p:spPr>
          <a:xfrm>
            <a:off x="8191500" y="520702"/>
            <a:ext cx="936625" cy="533400"/>
          </a:xfrm>
        </p:spPr>
        <p:txBody>
          <a:bodyPr/>
          <a:lstStyle>
            <a:lvl1pPr>
              <a:defRPr sz="1000" baseline="0">
                <a:solidFill>
                  <a:srgbClr val="FFFFFF"/>
                </a:solidFill>
              </a:defRPr>
            </a:lvl1pPr>
          </a:lstStyle>
          <a:p>
            <a:r>
              <a:rPr lang="en-NZ" dirty="0" smtClean="0"/>
              <a:t>Insert Co Logo</a:t>
            </a:r>
            <a:endParaRPr lang="en-NZ" dirty="0"/>
          </a:p>
        </p:txBody>
      </p:sp>
    </p:spTree>
    <p:extLst>
      <p:ext uri="{BB962C8B-B14F-4D97-AF65-F5344CB8AC3E}">
        <p14:creationId xmlns:p14="http://schemas.microsoft.com/office/powerpoint/2010/main" val="29212497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NZC Star Title Slide">
    <p:bg>
      <p:bgRef idx="1001">
        <a:schemeClr val="bg2"/>
      </p:bgRef>
    </p:bg>
    <p:spTree>
      <p:nvGrpSpPr>
        <p:cNvPr id="1" name=""/>
        <p:cNvGrpSpPr/>
        <p:nvPr/>
      </p:nvGrpSpPr>
      <p:grpSpPr>
        <a:xfrm>
          <a:off x="0" y="0"/>
          <a:ext cx="0" cy="0"/>
          <a:chOff x="0" y="0"/>
          <a:chExt cx="0" cy="0"/>
        </a:xfrm>
      </p:grpSpPr>
      <p:sp>
        <p:nvSpPr>
          <p:cNvPr id="72" name="Rectangle 4"/>
          <p:cNvSpPr>
            <a:spLocks noGrp="1" noChangeArrowheads="1"/>
          </p:cNvSpPr>
          <p:nvPr>
            <p:ph type="ctrTitle" hasCustomPrompt="1"/>
          </p:nvPr>
        </p:nvSpPr>
        <p:spPr>
          <a:xfrm>
            <a:off x="560512" y="765176"/>
            <a:ext cx="5850731" cy="1757586"/>
          </a:xfrm>
        </p:spPr>
        <p:txBody>
          <a:bodyPr lIns="0" tIns="0" rIns="0" bIns="0" anchor="b"/>
          <a:lstStyle>
            <a:lvl1pPr>
              <a:defRPr sz="3300" baseline="0">
                <a:solidFill>
                  <a:srgbClr val="FFFFFF"/>
                </a:solidFill>
              </a:defRPr>
            </a:lvl1pPr>
          </a:lstStyle>
          <a:p>
            <a:r>
              <a:rPr lang="en-NZ" dirty="0" smtClean="0"/>
              <a:t>[Insert Company Name]</a:t>
            </a:r>
            <a:endParaRPr lang="en-US" dirty="0"/>
          </a:p>
        </p:txBody>
      </p:sp>
      <p:sp>
        <p:nvSpPr>
          <p:cNvPr id="54" name="Text Placeholder 64"/>
          <p:cNvSpPr>
            <a:spLocks noGrp="1"/>
          </p:cNvSpPr>
          <p:nvPr>
            <p:ph type="body" sz="quarter" idx="10" hasCustomPrompt="1"/>
          </p:nvPr>
        </p:nvSpPr>
        <p:spPr>
          <a:xfrm>
            <a:off x="560512" y="3179972"/>
            <a:ext cx="2184135" cy="249028"/>
          </a:xfrm>
        </p:spPr>
        <p:txBody>
          <a:bodyPr/>
          <a:lstStyle>
            <a:lvl1pPr algn="l">
              <a:tabLst>
                <a:tab pos="1163638" algn="l"/>
              </a:tabLst>
              <a:defRPr>
                <a:solidFill>
                  <a:srgbClr val="FFFFFF"/>
                </a:solidFill>
              </a:defRPr>
            </a:lvl1pPr>
          </a:lstStyle>
          <a:p>
            <a:pPr algn="l"/>
            <a:r>
              <a:rPr lang="en-NZ" sz="1200" dirty="0" smtClean="0">
                <a:solidFill>
                  <a:srgbClr val="FFFFFF"/>
                </a:solidFill>
              </a:rPr>
              <a:t>XX Month 20XX</a:t>
            </a:r>
            <a:endParaRPr lang="en-US" sz="1200" dirty="0" smtClean="0">
              <a:solidFill>
                <a:srgbClr val="FFFFFF"/>
              </a:solidFill>
            </a:endParaRPr>
          </a:p>
        </p:txBody>
      </p:sp>
      <p:sp>
        <p:nvSpPr>
          <p:cNvPr id="52" name="Rectangle 2"/>
          <p:cNvSpPr>
            <a:spLocks noChangeArrowheads="1"/>
          </p:cNvSpPr>
          <p:nvPr/>
        </p:nvSpPr>
        <p:spPr bwMode="auto">
          <a:xfrm>
            <a:off x="0" y="5805488"/>
            <a:ext cx="9906000" cy="1052512"/>
          </a:xfrm>
          <a:prstGeom prst="rect">
            <a:avLst/>
          </a:prstGeom>
          <a:solidFill>
            <a:srgbClr val="ECEDE9"/>
          </a:solidFill>
          <a:ln w="9525">
            <a:noFill/>
            <a:miter lim="800000"/>
            <a:headEnd/>
            <a:tailEnd/>
          </a:ln>
          <a:effectLst/>
        </p:spPr>
        <p:txBody>
          <a:bodyPr wrap="none" anchor="ctr"/>
          <a:lstStyle/>
          <a:p>
            <a:endParaRPr lang="en-US"/>
          </a:p>
        </p:txBody>
      </p:sp>
      <p:pic>
        <p:nvPicPr>
          <p:cNvPr id="53" name="Picture 2" descr="\\plucky\Plucky\design\a-f\first-nz-capital\25726-powerpoint\Links-PPT\Origami-Star 150.tif"/>
          <p:cNvPicPr>
            <a:picLocks noChangeAspect="1" noChangeArrowheads="1"/>
          </p:cNvPicPr>
          <p:nvPr/>
        </p:nvPicPr>
        <p:blipFill>
          <a:blip r:embed="rId2" cstate="print"/>
          <a:srcRect/>
          <a:stretch>
            <a:fillRect/>
          </a:stretch>
        </p:blipFill>
        <p:spPr bwMode="auto">
          <a:xfrm>
            <a:off x="6069145" y="4017962"/>
            <a:ext cx="3836855" cy="2840038"/>
          </a:xfrm>
          <a:prstGeom prst="rect">
            <a:avLst/>
          </a:prstGeom>
          <a:noFill/>
        </p:spPr>
      </p:pic>
      <p:pic>
        <p:nvPicPr>
          <p:cNvPr id="55" name="Picture 12" descr="Decisions Shape Markets 600RGB"/>
          <p:cNvPicPr>
            <a:picLocks noChangeAspect="1" noChangeArrowheads="1"/>
          </p:cNvPicPr>
          <p:nvPr/>
        </p:nvPicPr>
        <p:blipFill>
          <a:blip r:embed="rId3" cstate="print"/>
          <a:srcRect/>
          <a:stretch>
            <a:fillRect/>
          </a:stretch>
        </p:blipFill>
        <p:spPr bwMode="auto">
          <a:xfrm>
            <a:off x="506506" y="6048524"/>
            <a:ext cx="1950244" cy="404813"/>
          </a:xfrm>
          <a:prstGeom prst="rect">
            <a:avLst/>
          </a:prstGeom>
          <a:noFill/>
        </p:spPr>
      </p:pic>
      <p:grpSp>
        <p:nvGrpSpPr>
          <p:cNvPr id="2" name="Group 20"/>
          <p:cNvGrpSpPr/>
          <p:nvPr/>
        </p:nvGrpSpPr>
        <p:grpSpPr>
          <a:xfrm>
            <a:off x="560512" y="547689"/>
            <a:ext cx="1719793" cy="217487"/>
            <a:chOff x="539750" y="919163"/>
            <a:chExt cx="1587501" cy="217487"/>
          </a:xfrm>
        </p:grpSpPr>
        <p:sp>
          <p:nvSpPr>
            <p:cNvPr id="57"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 name="Rectangle 2"/>
          <p:cNvSpPr>
            <a:spLocks noChangeArrowheads="1"/>
          </p:cNvSpPr>
          <p:nvPr userDrawn="1"/>
        </p:nvSpPr>
        <p:spPr bwMode="auto">
          <a:xfrm>
            <a:off x="0" y="5805488"/>
            <a:ext cx="9906000" cy="1052512"/>
          </a:xfrm>
          <a:prstGeom prst="rect">
            <a:avLst/>
          </a:prstGeom>
          <a:solidFill>
            <a:srgbClr val="ECEDE9"/>
          </a:solidFill>
          <a:ln w="9525">
            <a:noFill/>
            <a:miter lim="800000"/>
            <a:headEnd/>
            <a:tailEnd/>
          </a:ln>
          <a:effectLst/>
        </p:spPr>
        <p:txBody>
          <a:bodyPr wrap="none" anchor="ctr"/>
          <a:lstStyle/>
          <a:p>
            <a:endParaRPr lang="en-US"/>
          </a:p>
        </p:txBody>
      </p:sp>
      <p:pic>
        <p:nvPicPr>
          <p:cNvPr id="40" name="Picture 2" descr="\\plucky\Plucky\design\a-f\first-nz-capital\25726-powerpoint\Links-PPT\Origami-Star 150.tif"/>
          <p:cNvPicPr>
            <a:picLocks noChangeAspect="1" noChangeArrowheads="1"/>
          </p:cNvPicPr>
          <p:nvPr userDrawn="1"/>
        </p:nvPicPr>
        <p:blipFill>
          <a:blip r:embed="rId2" cstate="print"/>
          <a:srcRect/>
          <a:stretch>
            <a:fillRect/>
          </a:stretch>
        </p:blipFill>
        <p:spPr bwMode="auto">
          <a:xfrm>
            <a:off x="6069145" y="4017962"/>
            <a:ext cx="3836855" cy="2840038"/>
          </a:xfrm>
          <a:prstGeom prst="rect">
            <a:avLst/>
          </a:prstGeom>
          <a:noFill/>
        </p:spPr>
      </p:pic>
      <p:pic>
        <p:nvPicPr>
          <p:cNvPr id="41" name="Picture 12" descr="Decisions Shape Markets 600RGB"/>
          <p:cNvPicPr>
            <a:picLocks noChangeAspect="1" noChangeArrowheads="1"/>
          </p:cNvPicPr>
          <p:nvPr userDrawn="1"/>
        </p:nvPicPr>
        <p:blipFill>
          <a:blip r:embed="rId3" cstate="print"/>
          <a:srcRect/>
          <a:stretch>
            <a:fillRect/>
          </a:stretch>
        </p:blipFill>
        <p:spPr bwMode="auto">
          <a:xfrm>
            <a:off x="506506" y="6048524"/>
            <a:ext cx="1950244" cy="404813"/>
          </a:xfrm>
          <a:prstGeom prst="rect">
            <a:avLst/>
          </a:prstGeom>
          <a:noFill/>
        </p:spPr>
      </p:pic>
      <p:grpSp>
        <p:nvGrpSpPr>
          <p:cNvPr id="42" name="Group 20"/>
          <p:cNvGrpSpPr/>
          <p:nvPr userDrawn="1"/>
        </p:nvGrpSpPr>
        <p:grpSpPr>
          <a:xfrm>
            <a:off x="560512" y="547689"/>
            <a:ext cx="1719793" cy="217487"/>
            <a:chOff x="539750" y="919163"/>
            <a:chExt cx="1587501" cy="217487"/>
          </a:xfrm>
        </p:grpSpPr>
        <p:sp>
          <p:nvSpPr>
            <p:cNvPr id="43"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0" name="Rectangle 5"/>
          <p:cNvSpPr>
            <a:spLocks noGrp="1" noChangeArrowheads="1"/>
          </p:cNvSpPr>
          <p:nvPr>
            <p:ph type="subTitle" idx="1" hasCustomPrompt="1"/>
          </p:nvPr>
        </p:nvSpPr>
        <p:spPr>
          <a:xfrm>
            <a:off x="560512" y="2492599"/>
            <a:ext cx="5850731" cy="648370"/>
          </a:xfrm>
        </p:spPr>
        <p:txBody>
          <a:bodyPr lIns="0" tIns="0" rIns="0" bIns="0"/>
          <a:lstStyle>
            <a:lvl1pPr marL="0" marR="0" indent="0" algn="l" defTabSz="914400" rtl="0" eaLnBrk="1" fontAlgn="base" latinLnBrk="0" hangingPunct="1">
              <a:lnSpc>
                <a:spcPct val="100000"/>
              </a:lnSpc>
              <a:spcBef>
                <a:spcPts val="1000"/>
              </a:spcBef>
              <a:spcAft>
                <a:spcPts val="1000"/>
              </a:spcAft>
              <a:buClrTx/>
              <a:buSzTx/>
              <a:buFontTx/>
              <a:buNone/>
              <a:tabLst/>
              <a:defRPr sz="3300" baseline="0">
                <a:solidFill>
                  <a:schemeClr val="tx1"/>
                </a:solidFill>
              </a:defRPr>
            </a:lvl1pPr>
          </a:lstStyle>
          <a:p>
            <a:r>
              <a:rPr lang="en-NZ" dirty="0" smtClean="0"/>
              <a:t>[Insert Document Name]</a:t>
            </a:r>
            <a:endParaRPr lang="en-US" dirty="0" smtClean="0"/>
          </a:p>
        </p:txBody>
      </p:sp>
      <p:sp>
        <p:nvSpPr>
          <p:cNvPr id="127" name="Picture Placeholder 7"/>
          <p:cNvSpPr>
            <a:spLocks noGrp="1"/>
          </p:cNvSpPr>
          <p:nvPr>
            <p:ph type="pic" sz="quarter" idx="11" hasCustomPrompt="1"/>
          </p:nvPr>
        </p:nvSpPr>
        <p:spPr>
          <a:xfrm>
            <a:off x="8191500" y="520702"/>
            <a:ext cx="936625" cy="533400"/>
          </a:xfrm>
        </p:spPr>
        <p:txBody>
          <a:bodyPr/>
          <a:lstStyle>
            <a:lvl1pPr>
              <a:defRPr sz="1000" baseline="0">
                <a:solidFill>
                  <a:srgbClr val="FFFFFF"/>
                </a:solidFill>
              </a:defRPr>
            </a:lvl1pPr>
          </a:lstStyle>
          <a:p>
            <a:r>
              <a:rPr lang="en-NZ" dirty="0" smtClean="0"/>
              <a:t>Insert Co Logo</a:t>
            </a:r>
            <a:endParaRPr lang="en-NZ"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NZC-CS Star Title Slide">
    <p:bg>
      <p:bgRef idx="1001">
        <a:schemeClr val="bg2"/>
      </p:bgRef>
    </p:bg>
    <p:spTree>
      <p:nvGrpSpPr>
        <p:cNvPr id="1" name=""/>
        <p:cNvGrpSpPr/>
        <p:nvPr/>
      </p:nvGrpSpPr>
      <p:grpSpPr>
        <a:xfrm>
          <a:off x="0" y="0"/>
          <a:ext cx="0" cy="0"/>
          <a:chOff x="0" y="0"/>
          <a:chExt cx="0" cy="0"/>
        </a:xfrm>
      </p:grpSpPr>
      <p:sp>
        <p:nvSpPr>
          <p:cNvPr id="72" name="Rectangle 4"/>
          <p:cNvSpPr>
            <a:spLocks noGrp="1" noChangeArrowheads="1"/>
          </p:cNvSpPr>
          <p:nvPr>
            <p:ph type="ctrTitle" hasCustomPrompt="1"/>
          </p:nvPr>
        </p:nvSpPr>
        <p:spPr>
          <a:xfrm>
            <a:off x="560512" y="765176"/>
            <a:ext cx="5850731" cy="1757586"/>
          </a:xfrm>
        </p:spPr>
        <p:txBody>
          <a:bodyPr lIns="0" tIns="0" rIns="0" bIns="0" anchor="b"/>
          <a:lstStyle>
            <a:lvl1pPr>
              <a:defRPr sz="3300" baseline="0">
                <a:solidFill>
                  <a:srgbClr val="FFFFFF"/>
                </a:solidFill>
              </a:defRPr>
            </a:lvl1pPr>
          </a:lstStyle>
          <a:p>
            <a:r>
              <a:rPr lang="en-NZ" dirty="0" smtClean="0"/>
              <a:t>[Insert Company Name]</a:t>
            </a:r>
            <a:endParaRPr lang="en-US" dirty="0"/>
          </a:p>
        </p:txBody>
      </p:sp>
      <p:sp>
        <p:nvSpPr>
          <p:cNvPr id="71" name="Text Placeholder 64"/>
          <p:cNvSpPr>
            <a:spLocks noGrp="1"/>
          </p:cNvSpPr>
          <p:nvPr>
            <p:ph type="body" sz="quarter" idx="10" hasCustomPrompt="1"/>
          </p:nvPr>
        </p:nvSpPr>
        <p:spPr>
          <a:xfrm>
            <a:off x="560512" y="3179972"/>
            <a:ext cx="2184135" cy="249028"/>
          </a:xfrm>
        </p:spPr>
        <p:txBody>
          <a:bodyPr/>
          <a:lstStyle>
            <a:lvl1pPr algn="l">
              <a:tabLst>
                <a:tab pos="1163638" algn="l"/>
              </a:tabLst>
              <a:defRPr>
                <a:solidFill>
                  <a:srgbClr val="FFFFFF"/>
                </a:solidFill>
              </a:defRPr>
            </a:lvl1pPr>
          </a:lstStyle>
          <a:p>
            <a:pPr algn="l"/>
            <a:r>
              <a:rPr lang="en-NZ" sz="1200" dirty="0" smtClean="0">
                <a:solidFill>
                  <a:srgbClr val="FFFFFF"/>
                </a:solidFill>
              </a:rPr>
              <a:t>XX Month 20XX</a:t>
            </a:r>
            <a:endParaRPr lang="en-US" sz="1200" dirty="0" smtClean="0">
              <a:solidFill>
                <a:srgbClr val="FFFFFF"/>
              </a:solidFill>
            </a:endParaRPr>
          </a:p>
        </p:txBody>
      </p:sp>
      <p:sp>
        <p:nvSpPr>
          <p:cNvPr id="69" name="Rectangle 2"/>
          <p:cNvSpPr>
            <a:spLocks noChangeArrowheads="1"/>
          </p:cNvSpPr>
          <p:nvPr/>
        </p:nvSpPr>
        <p:spPr bwMode="auto">
          <a:xfrm>
            <a:off x="0" y="5805488"/>
            <a:ext cx="9906000" cy="1052512"/>
          </a:xfrm>
          <a:prstGeom prst="rect">
            <a:avLst/>
          </a:prstGeom>
          <a:solidFill>
            <a:srgbClr val="ECEDE9"/>
          </a:solidFill>
          <a:ln w="9525">
            <a:noFill/>
            <a:miter lim="800000"/>
            <a:headEnd/>
            <a:tailEnd/>
          </a:ln>
          <a:effectLst/>
        </p:spPr>
        <p:txBody>
          <a:bodyPr wrap="none" anchor="ctr"/>
          <a:lstStyle/>
          <a:p>
            <a:endParaRPr lang="en-US"/>
          </a:p>
        </p:txBody>
      </p:sp>
      <p:pic>
        <p:nvPicPr>
          <p:cNvPr id="70" name="Picture 2" descr="\\plucky\Plucky\design\a-f\first-nz-capital\25726-powerpoint\Links-PPT\Origami-Star 150.tif"/>
          <p:cNvPicPr>
            <a:picLocks noChangeAspect="1" noChangeArrowheads="1"/>
          </p:cNvPicPr>
          <p:nvPr/>
        </p:nvPicPr>
        <p:blipFill>
          <a:blip r:embed="rId2" cstate="print"/>
          <a:srcRect/>
          <a:stretch>
            <a:fillRect/>
          </a:stretch>
        </p:blipFill>
        <p:spPr bwMode="auto">
          <a:xfrm>
            <a:off x="6069145" y="4017962"/>
            <a:ext cx="3836855" cy="2840038"/>
          </a:xfrm>
          <a:prstGeom prst="rect">
            <a:avLst/>
          </a:prstGeom>
          <a:noFill/>
        </p:spPr>
      </p:pic>
      <p:pic>
        <p:nvPicPr>
          <p:cNvPr id="74" name="Picture 12" descr="Decisions Shape Markets 600RGB"/>
          <p:cNvPicPr>
            <a:picLocks noChangeAspect="1" noChangeArrowheads="1"/>
          </p:cNvPicPr>
          <p:nvPr/>
        </p:nvPicPr>
        <p:blipFill>
          <a:blip r:embed="rId3" cstate="print"/>
          <a:srcRect/>
          <a:stretch>
            <a:fillRect/>
          </a:stretch>
        </p:blipFill>
        <p:spPr bwMode="auto">
          <a:xfrm>
            <a:off x="506506" y="6048524"/>
            <a:ext cx="1950244" cy="404813"/>
          </a:xfrm>
          <a:prstGeom prst="rect">
            <a:avLst/>
          </a:prstGeom>
          <a:noFill/>
        </p:spPr>
      </p:pic>
      <p:sp>
        <p:nvSpPr>
          <p:cNvPr id="75" name="Line 10"/>
          <p:cNvSpPr>
            <a:spLocks noChangeShapeType="1"/>
          </p:cNvSpPr>
          <p:nvPr/>
        </p:nvSpPr>
        <p:spPr bwMode="auto">
          <a:xfrm flipV="1">
            <a:off x="2570948" y="405887"/>
            <a:ext cx="0" cy="319087"/>
          </a:xfrm>
          <a:prstGeom prst="line">
            <a:avLst/>
          </a:prstGeom>
          <a:noFill/>
          <a:ln w="3175">
            <a:solidFill>
              <a:srgbClr val="FFFFFF"/>
            </a:solidFill>
            <a:round/>
            <a:headEnd/>
            <a:tailEnd/>
          </a:ln>
          <a:effectLst/>
        </p:spPr>
        <p:txBody>
          <a:bodyPr/>
          <a:lstStyle/>
          <a:p>
            <a:endParaRPr lang="en-US"/>
          </a:p>
        </p:txBody>
      </p:sp>
      <p:grpSp>
        <p:nvGrpSpPr>
          <p:cNvPr id="2" name="Group 75"/>
          <p:cNvGrpSpPr/>
          <p:nvPr/>
        </p:nvGrpSpPr>
        <p:grpSpPr>
          <a:xfrm>
            <a:off x="560512" y="547689"/>
            <a:ext cx="1719793" cy="217487"/>
            <a:chOff x="539750" y="919163"/>
            <a:chExt cx="1587501" cy="217487"/>
          </a:xfrm>
        </p:grpSpPr>
        <p:sp>
          <p:nvSpPr>
            <p:cNvPr id="77"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 name="Group 106"/>
          <p:cNvGrpSpPr/>
          <p:nvPr/>
        </p:nvGrpSpPr>
        <p:grpSpPr>
          <a:xfrm>
            <a:off x="2876396" y="404665"/>
            <a:ext cx="1584334" cy="324991"/>
            <a:chOff x="1531938" y="993775"/>
            <a:chExt cx="3086100" cy="685800"/>
          </a:xfrm>
        </p:grpSpPr>
        <p:sp>
          <p:nvSpPr>
            <p:cNvPr id="108" name="AutoShape 4"/>
            <p:cNvSpPr>
              <a:spLocks noChangeAspect="1" noChangeArrowheads="1" noTextEdit="1"/>
            </p:cNvSpPr>
            <p:nvPr userDrawn="1"/>
          </p:nvSpPr>
          <p:spPr bwMode="auto">
            <a:xfrm>
              <a:off x="1531938" y="993775"/>
              <a:ext cx="30861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7"/>
            <p:cNvSpPr>
              <a:spLocks/>
            </p:cNvSpPr>
            <p:nvPr userDrawn="1"/>
          </p:nvSpPr>
          <p:spPr bwMode="auto">
            <a:xfrm>
              <a:off x="3995738" y="1009650"/>
              <a:ext cx="603250" cy="420688"/>
            </a:xfrm>
            <a:custGeom>
              <a:avLst/>
              <a:gdLst/>
              <a:ahLst/>
              <a:cxnLst>
                <a:cxn ang="0">
                  <a:pos x="0" y="0"/>
                </a:cxn>
                <a:cxn ang="0">
                  <a:pos x="88" y="40"/>
                </a:cxn>
                <a:cxn ang="0">
                  <a:pos x="177" y="86"/>
                </a:cxn>
                <a:cxn ang="0">
                  <a:pos x="267" y="137"/>
                </a:cxn>
                <a:cxn ang="0">
                  <a:pos x="354" y="191"/>
                </a:cxn>
                <a:cxn ang="0">
                  <a:pos x="439" y="250"/>
                </a:cxn>
                <a:cxn ang="0">
                  <a:pos x="444" y="275"/>
                </a:cxn>
                <a:cxn ang="0">
                  <a:pos x="445" y="299"/>
                </a:cxn>
                <a:cxn ang="0">
                  <a:pos x="443" y="331"/>
                </a:cxn>
                <a:cxn ang="0">
                  <a:pos x="437" y="363"/>
                </a:cxn>
                <a:cxn ang="0">
                  <a:pos x="427" y="394"/>
                </a:cxn>
                <a:cxn ang="0">
                  <a:pos x="433" y="394"/>
                </a:cxn>
                <a:cxn ang="0">
                  <a:pos x="437" y="393"/>
                </a:cxn>
                <a:cxn ang="0">
                  <a:pos x="458" y="391"/>
                </a:cxn>
                <a:cxn ang="0">
                  <a:pos x="481" y="391"/>
                </a:cxn>
                <a:cxn ang="0">
                  <a:pos x="519" y="393"/>
                </a:cxn>
                <a:cxn ang="0">
                  <a:pos x="559" y="397"/>
                </a:cxn>
                <a:cxn ang="0">
                  <a:pos x="603" y="407"/>
                </a:cxn>
                <a:cxn ang="0">
                  <a:pos x="649" y="420"/>
                </a:cxn>
                <a:cxn ang="0">
                  <a:pos x="708" y="475"/>
                </a:cxn>
                <a:cxn ang="0">
                  <a:pos x="759" y="530"/>
                </a:cxn>
                <a:cxn ang="0">
                  <a:pos x="698" y="512"/>
                </a:cxn>
                <a:cxn ang="0">
                  <a:pos x="639" y="499"/>
                </a:cxn>
                <a:cxn ang="0">
                  <a:pos x="584" y="489"/>
                </a:cxn>
                <a:cxn ang="0">
                  <a:pos x="531" y="483"/>
                </a:cxn>
                <a:cxn ang="0">
                  <a:pos x="481" y="482"/>
                </a:cxn>
                <a:cxn ang="0">
                  <a:pos x="433" y="483"/>
                </a:cxn>
                <a:cxn ang="0">
                  <a:pos x="389" y="488"/>
                </a:cxn>
                <a:cxn ang="0">
                  <a:pos x="348" y="494"/>
                </a:cxn>
                <a:cxn ang="0">
                  <a:pos x="312" y="502"/>
                </a:cxn>
                <a:cxn ang="0">
                  <a:pos x="278" y="512"/>
                </a:cxn>
                <a:cxn ang="0">
                  <a:pos x="260" y="444"/>
                </a:cxn>
                <a:cxn ang="0">
                  <a:pos x="240" y="378"/>
                </a:cxn>
                <a:cxn ang="0">
                  <a:pos x="215" y="315"/>
                </a:cxn>
                <a:cxn ang="0">
                  <a:pos x="189" y="255"/>
                </a:cxn>
                <a:cxn ang="0">
                  <a:pos x="160" y="198"/>
                </a:cxn>
                <a:cxn ang="0">
                  <a:pos x="129" y="146"/>
                </a:cxn>
                <a:cxn ang="0">
                  <a:pos x="97" y="100"/>
                </a:cxn>
                <a:cxn ang="0">
                  <a:pos x="65" y="59"/>
                </a:cxn>
                <a:cxn ang="0">
                  <a:pos x="32" y="26"/>
                </a:cxn>
                <a:cxn ang="0">
                  <a:pos x="0" y="0"/>
                </a:cxn>
              </a:cxnLst>
              <a:rect l="0" t="0" r="r" b="b"/>
              <a:pathLst>
                <a:path w="759" h="530">
                  <a:moveTo>
                    <a:pt x="0" y="0"/>
                  </a:moveTo>
                  <a:lnTo>
                    <a:pt x="88" y="40"/>
                  </a:lnTo>
                  <a:lnTo>
                    <a:pt x="177" y="86"/>
                  </a:lnTo>
                  <a:lnTo>
                    <a:pt x="267" y="137"/>
                  </a:lnTo>
                  <a:lnTo>
                    <a:pt x="354" y="191"/>
                  </a:lnTo>
                  <a:lnTo>
                    <a:pt x="439" y="250"/>
                  </a:lnTo>
                  <a:lnTo>
                    <a:pt x="444" y="275"/>
                  </a:lnTo>
                  <a:lnTo>
                    <a:pt x="445" y="299"/>
                  </a:lnTo>
                  <a:lnTo>
                    <a:pt x="443" y="331"/>
                  </a:lnTo>
                  <a:lnTo>
                    <a:pt x="437" y="363"/>
                  </a:lnTo>
                  <a:lnTo>
                    <a:pt x="427" y="394"/>
                  </a:lnTo>
                  <a:lnTo>
                    <a:pt x="433" y="394"/>
                  </a:lnTo>
                  <a:lnTo>
                    <a:pt x="437" y="393"/>
                  </a:lnTo>
                  <a:lnTo>
                    <a:pt x="458" y="391"/>
                  </a:lnTo>
                  <a:lnTo>
                    <a:pt x="481" y="391"/>
                  </a:lnTo>
                  <a:lnTo>
                    <a:pt x="519" y="393"/>
                  </a:lnTo>
                  <a:lnTo>
                    <a:pt x="559" y="397"/>
                  </a:lnTo>
                  <a:lnTo>
                    <a:pt x="603" y="407"/>
                  </a:lnTo>
                  <a:lnTo>
                    <a:pt x="649" y="420"/>
                  </a:lnTo>
                  <a:lnTo>
                    <a:pt x="708" y="475"/>
                  </a:lnTo>
                  <a:lnTo>
                    <a:pt x="759" y="530"/>
                  </a:lnTo>
                  <a:lnTo>
                    <a:pt x="698" y="512"/>
                  </a:lnTo>
                  <a:lnTo>
                    <a:pt x="639" y="499"/>
                  </a:lnTo>
                  <a:lnTo>
                    <a:pt x="584" y="489"/>
                  </a:lnTo>
                  <a:lnTo>
                    <a:pt x="531" y="483"/>
                  </a:lnTo>
                  <a:lnTo>
                    <a:pt x="481" y="482"/>
                  </a:lnTo>
                  <a:lnTo>
                    <a:pt x="433" y="483"/>
                  </a:lnTo>
                  <a:lnTo>
                    <a:pt x="389" y="488"/>
                  </a:lnTo>
                  <a:lnTo>
                    <a:pt x="348" y="494"/>
                  </a:lnTo>
                  <a:lnTo>
                    <a:pt x="312" y="502"/>
                  </a:lnTo>
                  <a:lnTo>
                    <a:pt x="278" y="512"/>
                  </a:lnTo>
                  <a:lnTo>
                    <a:pt x="260" y="444"/>
                  </a:lnTo>
                  <a:lnTo>
                    <a:pt x="240" y="378"/>
                  </a:lnTo>
                  <a:lnTo>
                    <a:pt x="215" y="315"/>
                  </a:lnTo>
                  <a:lnTo>
                    <a:pt x="189" y="255"/>
                  </a:lnTo>
                  <a:lnTo>
                    <a:pt x="160" y="198"/>
                  </a:lnTo>
                  <a:lnTo>
                    <a:pt x="129" y="146"/>
                  </a:lnTo>
                  <a:lnTo>
                    <a:pt x="97" y="100"/>
                  </a:lnTo>
                  <a:lnTo>
                    <a:pt x="65" y="59"/>
                  </a:lnTo>
                  <a:lnTo>
                    <a:pt x="32" y="26"/>
                  </a:lnTo>
                  <a:lnTo>
                    <a:pt x="0" y="0"/>
                  </a:lnTo>
                  <a:close/>
                </a:path>
              </a:pathLst>
            </a:custGeom>
            <a:solidFill>
              <a:srgbClr val="FFFFFF">
                <a:alpha val="7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8"/>
            <p:cNvSpPr>
              <a:spLocks/>
            </p:cNvSpPr>
            <p:nvPr userDrawn="1"/>
          </p:nvSpPr>
          <p:spPr bwMode="auto">
            <a:xfrm>
              <a:off x="4230688" y="1000125"/>
              <a:ext cx="377825" cy="384175"/>
            </a:xfrm>
            <a:custGeom>
              <a:avLst/>
              <a:gdLst/>
              <a:ahLst/>
              <a:cxnLst>
                <a:cxn ang="0">
                  <a:pos x="0" y="0"/>
                </a:cxn>
                <a:cxn ang="0">
                  <a:pos x="69" y="48"/>
                </a:cxn>
                <a:cxn ang="0">
                  <a:pos x="137" y="103"/>
                </a:cxn>
                <a:cxn ang="0">
                  <a:pos x="204" y="162"/>
                </a:cxn>
                <a:cxn ang="0">
                  <a:pos x="268" y="223"/>
                </a:cxn>
                <a:cxn ang="0">
                  <a:pos x="328" y="288"/>
                </a:cxn>
                <a:cxn ang="0">
                  <a:pos x="383" y="353"/>
                </a:cxn>
                <a:cxn ang="0">
                  <a:pos x="433" y="419"/>
                </a:cxn>
                <a:cxn ang="0">
                  <a:pos x="476" y="485"/>
                </a:cxn>
                <a:cxn ang="0">
                  <a:pos x="435" y="463"/>
                </a:cxn>
                <a:cxn ang="0">
                  <a:pos x="394" y="446"/>
                </a:cxn>
                <a:cxn ang="0">
                  <a:pos x="355" y="433"/>
                </a:cxn>
                <a:cxn ang="0">
                  <a:pos x="289" y="374"/>
                </a:cxn>
                <a:cxn ang="0">
                  <a:pos x="218" y="317"/>
                </a:cxn>
                <a:cxn ang="0">
                  <a:pos x="144" y="263"/>
                </a:cxn>
                <a:cxn ang="0">
                  <a:pos x="135" y="222"/>
                </a:cxn>
                <a:cxn ang="0">
                  <a:pos x="120" y="182"/>
                </a:cxn>
                <a:cxn ang="0">
                  <a:pos x="103" y="144"/>
                </a:cxn>
                <a:cxn ang="0">
                  <a:pos x="83" y="107"/>
                </a:cxn>
                <a:cxn ang="0">
                  <a:pos x="61" y="76"/>
                </a:cxn>
                <a:cxn ang="0">
                  <a:pos x="40" y="46"/>
                </a:cxn>
                <a:cxn ang="0">
                  <a:pos x="19" y="20"/>
                </a:cxn>
                <a:cxn ang="0">
                  <a:pos x="0" y="0"/>
                </a:cxn>
              </a:cxnLst>
              <a:rect l="0" t="0" r="r" b="b"/>
              <a:pathLst>
                <a:path w="476" h="485">
                  <a:moveTo>
                    <a:pt x="0" y="0"/>
                  </a:moveTo>
                  <a:lnTo>
                    <a:pt x="69" y="48"/>
                  </a:lnTo>
                  <a:lnTo>
                    <a:pt x="137" y="103"/>
                  </a:lnTo>
                  <a:lnTo>
                    <a:pt x="204" y="162"/>
                  </a:lnTo>
                  <a:lnTo>
                    <a:pt x="268" y="223"/>
                  </a:lnTo>
                  <a:lnTo>
                    <a:pt x="328" y="288"/>
                  </a:lnTo>
                  <a:lnTo>
                    <a:pt x="383" y="353"/>
                  </a:lnTo>
                  <a:lnTo>
                    <a:pt x="433" y="419"/>
                  </a:lnTo>
                  <a:lnTo>
                    <a:pt x="476" y="485"/>
                  </a:lnTo>
                  <a:lnTo>
                    <a:pt x="435" y="463"/>
                  </a:lnTo>
                  <a:lnTo>
                    <a:pt x="394" y="446"/>
                  </a:lnTo>
                  <a:lnTo>
                    <a:pt x="355" y="433"/>
                  </a:lnTo>
                  <a:lnTo>
                    <a:pt x="289" y="374"/>
                  </a:lnTo>
                  <a:lnTo>
                    <a:pt x="218" y="317"/>
                  </a:lnTo>
                  <a:lnTo>
                    <a:pt x="144" y="263"/>
                  </a:lnTo>
                  <a:lnTo>
                    <a:pt x="135" y="222"/>
                  </a:lnTo>
                  <a:lnTo>
                    <a:pt x="120" y="182"/>
                  </a:lnTo>
                  <a:lnTo>
                    <a:pt x="103" y="144"/>
                  </a:lnTo>
                  <a:lnTo>
                    <a:pt x="83" y="107"/>
                  </a:lnTo>
                  <a:lnTo>
                    <a:pt x="61" y="76"/>
                  </a:lnTo>
                  <a:lnTo>
                    <a:pt x="40" y="46"/>
                  </a:lnTo>
                  <a:lnTo>
                    <a:pt x="19" y="20"/>
                  </a:lnTo>
                  <a:lnTo>
                    <a:pt x="0" y="0"/>
                  </a:lnTo>
                  <a:close/>
                </a:path>
              </a:pathLst>
            </a:custGeom>
            <a:solidFill>
              <a:srgbClr val="FFFFFF">
                <a:alpha val="4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9"/>
            <p:cNvSpPr>
              <a:spLocks/>
            </p:cNvSpPr>
            <p:nvPr userDrawn="1"/>
          </p:nvSpPr>
          <p:spPr bwMode="auto">
            <a:xfrm>
              <a:off x="4335463" y="1208088"/>
              <a:ext cx="176213" cy="134938"/>
            </a:xfrm>
            <a:custGeom>
              <a:avLst/>
              <a:gdLst/>
              <a:ahLst/>
              <a:cxnLst>
                <a:cxn ang="0">
                  <a:pos x="12" y="0"/>
                </a:cxn>
                <a:cxn ang="0">
                  <a:pos x="86" y="54"/>
                </a:cxn>
                <a:cxn ang="0">
                  <a:pos x="157" y="111"/>
                </a:cxn>
                <a:cxn ang="0">
                  <a:pos x="223" y="170"/>
                </a:cxn>
                <a:cxn ang="0">
                  <a:pos x="177" y="157"/>
                </a:cxn>
                <a:cxn ang="0">
                  <a:pos x="133" y="147"/>
                </a:cxn>
                <a:cxn ang="0">
                  <a:pos x="92" y="143"/>
                </a:cxn>
                <a:cxn ang="0">
                  <a:pos x="54" y="141"/>
                </a:cxn>
                <a:cxn ang="0">
                  <a:pos x="31" y="141"/>
                </a:cxn>
                <a:cxn ang="0">
                  <a:pos x="10" y="143"/>
                </a:cxn>
                <a:cxn ang="0">
                  <a:pos x="6" y="144"/>
                </a:cxn>
                <a:cxn ang="0">
                  <a:pos x="0" y="144"/>
                </a:cxn>
                <a:cxn ang="0">
                  <a:pos x="10" y="113"/>
                </a:cxn>
                <a:cxn ang="0">
                  <a:pos x="16" y="81"/>
                </a:cxn>
                <a:cxn ang="0">
                  <a:pos x="18" y="49"/>
                </a:cxn>
                <a:cxn ang="0">
                  <a:pos x="17" y="25"/>
                </a:cxn>
                <a:cxn ang="0">
                  <a:pos x="12" y="0"/>
                </a:cxn>
              </a:cxnLst>
              <a:rect l="0" t="0" r="r" b="b"/>
              <a:pathLst>
                <a:path w="223" h="170">
                  <a:moveTo>
                    <a:pt x="12" y="0"/>
                  </a:moveTo>
                  <a:lnTo>
                    <a:pt x="86" y="54"/>
                  </a:lnTo>
                  <a:lnTo>
                    <a:pt x="157" y="111"/>
                  </a:lnTo>
                  <a:lnTo>
                    <a:pt x="223" y="170"/>
                  </a:lnTo>
                  <a:lnTo>
                    <a:pt x="177" y="157"/>
                  </a:lnTo>
                  <a:lnTo>
                    <a:pt x="133" y="147"/>
                  </a:lnTo>
                  <a:lnTo>
                    <a:pt x="92" y="143"/>
                  </a:lnTo>
                  <a:lnTo>
                    <a:pt x="54" y="141"/>
                  </a:lnTo>
                  <a:lnTo>
                    <a:pt x="31" y="141"/>
                  </a:lnTo>
                  <a:lnTo>
                    <a:pt x="10" y="143"/>
                  </a:lnTo>
                  <a:lnTo>
                    <a:pt x="6" y="144"/>
                  </a:lnTo>
                  <a:lnTo>
                    <a:pt x="0" y="144"/>
                  </a:lnTo>
                  <a:lnTo>
                    <a:pt x="10" y="113"/>
                  </a:lnTo>
                  <a:lnTo>
                    <a:pt x="16" y="81"/>
                  </a:lnTo>
                  <a:lnTo>
                    <a:pt x="18" y="49"/>
                  </a:lnTo>
                  <a:lnTo>
                    <a:pt x="17" y="25"/>
                  </a:lnTo>
                  <a:lnTo>
                    <a:pt x="12" y="0"/>
                  </a:lnTo>
                  <a:close/>
                </a:path>
              </a:pathLst>
            </a:custGeom>
            <a:solidFill>
              <a:srgbClr val="FFFFFF">
                <a:alpha val="27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0"/>
            <p:cNvSpPr>
              <a:spLocks/>
            </p:cNvSpPr>
            <p:nvPr userDrawn="1"/>
          </p:nvSpPr>
          <p:spPr bwMode="auto">
            <a:xfrm>
              <a:off x="2687638" y="1416050"/>
              <a:ext cx="200025" cy="257175"/>
            </a:xfrm>
            <a:custGeom>
              <a:avLst/>
              <a:gdLst/>
              <a:ahLst/>
              <a:cxnLst>
                <a:cxn ang="0">
                  <a:pos x="0" y="0"/>
                </a:cxn>
                <a:cxn ang="0">
                  <a:pos x="252" y="0"/>
                </a:cxn>
                <a:cxn ang="0">
                  <a:pos x="252" y="41"/>
                </a:cxn>
                <a:cxn ang="0">
                  <a:pos x="249" y="43"/>
                </a:cxn>
                <a:cxn ang="0">
                  <a:pos x="245" y="39"/>
                </a:cxn>
                <a:cxn ang="0">
                  <a:pos x="240" y="33"/>
                </a:cxn>
                <a:cxn ang="0">
                  <a:pos x="233" y="29"/>
                </a:cxn>
                <a:cxn ang="0">
                  <a:pos x="225" y="26"/>
                </a:cxn>
                <a:cxn ang="0">
                  <a:pos x="212" y="25"/>
                </a:cxn>
                <a:cxn ang="0">
                  <a:pos x="151" y="25"/>
                </a:cxn>
                <a:cxn ang="0">
                  <a:pos x="151" y="177"/>
                </a:cxn>
                <a:cxn ang="0">
                  <a:pos x="152" y="207"/>
                </a:cxn>
                <a:cxn ang="0">
                  <a:pos x="152" y="324"/>
                </a:cxn>
                <a:cxn ang="0">
                  <a:pos x="101" y="324"/>
                </a:cxn>
                <a:cxn ang="0">
                  <a:pos x="101" y="25"/>
                </a:cxn>
                <a:cxn ang="0">
                  <a:pos x="41" y="25"/>
                </a:cxn>
                <a:cxn ang="0">
                  <a:pos x="28" y="27"/>
                </a:cxn>
                <a:cxn ang="0">
                  <a:pos x="19" y="30"/>
                </a:cxn>
                <a:cxn ang="0">
                  <a:pos x="12" y="36"/>
                </a:cxn>
                <a:cxn ang="0">
                  <a:pos x="7" y="43"/>
                </a:cxn>
                <a:cxn ang="0">
                  <a:pos x="5" y="48"/>
                </a:cxn>
                <a:cxn ang="0">
                  <a:pos x="0" y="48"/>
                </a:cxn>
                <a:cxn ang="0">
                  <a:pos x="0" y="0"/>
                </a:cxn>
              </a:cxnLst>
              <a:rect l="0" t="0" r="r" b="b"/>
              <a:pathLst>
                <a:path w="252" h="324">
                  <a:moveTo>
                    <a:pt x="0" y="0"/>
                  </a:moveTo>
                  <a:lnTo>
                    <a:pt x="252" y="0"/>
                  </a:lnTo>
                  <a:lnTo>
                    <a:pt x="252" y="41"/>
                  </a:lnTo>
                  <a:lnTo>
                    <a:pt x="249" y="43"/>
                  </a:lnTo>
                  <a:lnTo>
                    <a:pt x="245" y="39"/>
                  </a:lnTo>
                  <a:lnTo>
                    <a:pt x="240" y="33"/>
                  </a:lnTo>
                  <a:lnTo>
                    <a:pt x="233" y="29"/>
                  </a:lnTo>
                  <a:lnTo>
                    <a:pt x="225" y="26"/>
                  </a:lnTo>
                  <a:lnTo>
                    <a:pt x="212" y="25"/>
                  </a:lnTo>
                  <a:lnTo>
                    <a:pt x="151" y="25"/>
                  </a:lnTo>
                  <a:lnTo>
                    <a:pt x="151" y="177"/>
                  </a:lnTo>
                  <a:lnTo>
                    <a:pt x="152" y="207"/>
                  </a:lnTo>
                  <a:lnTo>
                    <a:pt x="152" y="324"/>
                  </a:lnTo>
                  <a:lnTo>
                    <a:pt x="101" y="324"/>
                  </a:lnTo>
                  <a:lnTo>
                    <a:pt x="101" y="25"/>
                  </a:lnTo>
                  <a:lnTo>
                    <a:pt x="41" y="25"/>
                  </a:lnTo>
                  <a:lnTo>
                    <a:pt x="28" y="27"/>
                  </a:lnTo>
                  <a:lnTo>
                    <a:pt x="19" y="30"/>
                  </a:lnTo>
                  <a:lnTo>
                    <a:pt x="12" y="36"/>
                  </a:lnTo>
                  <a:lnTo>
                    <a:pt x="7" y="43"/>
                  </a:lnTo>
                  <a:lnTo>
                    <a:pt x="5" y="48"/>
                  </a:lnTo>
                  <a:lnTo>
                    <a:pt x="0" y="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1"/>
            <p:cNvSpPr>
              <a:spLocks/>
            </p:cNvSpPr>
            <p:nvPr userDrawn="1"/>
          </p:nvSpPr>
          <p:spPr bwMode="auto">
            <a:xfrm>
              <a:off x="1531938" y="1346200"/>
              <a:ext cx="303213" cy="333375"/>
            </a:xfrm>
            <a:custGeom>
              <a:avLst/>
              <a:gdLst/>
              <a:ahLst/>
              <a:cxnLst>
                <a:cxn ang="0">
                  <a:pos x="263" y="3"/>
                </a:cxn>
                <a:cxn ang="0">
                  <a:pos x="332" y="19"/>
                </a:cxn>
                <a:cxn ang="0">
                  <a:pos x="379" y="118"/>
                </a:cxn>
                <a:cxn ang="0">
                  <a:pos x="373" y="118"/>
                </a:cxn>
                <a:cxn ang="0">
                  <a:pos x="342" y="70"/>
                </a:cxn>
                <a:cxn ang="0">
                  <a:pos x="304" y="42"/>
                </a:cxn>
                <a:cxn ang="0">
                  <a:pos x="266" y="29"/>
                </a:cxn>
                <a:cxn ang="0">
                  <a:pos x="234" y="25"/>
                </a:cxn>
                <a:cxn ang="0">
                  <a:pos x="176" y="35"/>
                </a:cxn>
                <a:cxn ang="0">
                  <a:pos x="126" y="60"/>
                </a:cxn>
                <a:cxn ang="0">
                  <a:pos x="87" y="105"/>
                </a:cxn>
                <a:cxn ang="0">
                  <a:pos x="65" y="168"/>
                </a:cxn>
                <a:cxn ang="0">
                  <a:pos x="64" y="228"/>
                </a:cxn>
                <a:cxn ang="0">
                  <a:pos x="74" y="277"/>
                </a:cxn>
                <a:cxn ang="0">
                  <a:pos x="97" y="322"/>
                </a:cxn>
                <a:cxn ang="0">
                  <a:pos x="131" y="359"/>
                </a:cxn>
                <a:cxn ang="0">
                  <a:pos x="176" y="383"/>
                </a:cxn>
                <a:cxn ang="0">
                  <a:pos x="234" y="393"/>
                </a:cxn>
                <a:cxn ang="0">
                  <a:pos x="258" y="392"/>
                </a:cxn>
                <a:cxn ang="0">
                  <a:pos x="290" y="385"/>
                </a:cxn>
                <a:cxn ang="0">
                  <a:pos x="325" y="365"/>
                </a:cxn>
                <a:cxn ang="0">
                  <a:pos x="361" y="327"/>
                </a:cxn>
                <a:cxn ang="0">
                  <a:pos x="376" y="297"/>
                </a:cxn>
                <a:cxn ang="0">
                  <a:pos x="375" y="379"/>
                </a:cxn>
                <a:cxn ang="0">
                  <a:pos x="305" y="408"/>
                </a:cxn>
                <a:cxn ang="0">
                  <a:pos x="245" y="419"/>
                </a:cxn>
                <a:cxn ang="0">
                  <a:pos x="189" y="418"/>
                </a:cxn>
                <a:cxn ang="0">
                  <a:pos x="124" y="399"/>
                </a:cxn>
                <a:cxn ang="0">
                  <a:pos x="68" y="362"/>
                </a:cxn>
                <a:cxn ang="0">
                  <a:pos x="25" y="310"/>
                </a:cxn>
                <a:cxn ang="0">
                  <a:pos x="2" y="246"/>
                </a:cxn>
                <a:cxn ang="0">
                  <a:pos x="2" y="180"/>
                </a:cxn>
                <a:cxn ang="0">
                  <a:pos x="22" y="118"/>
                </a:cxn>
                <a:cxn ang="0">
                  <a:pos x="59" y="66"/>
                </a:cxn>
                <a:cxn ang="0">
                  <a:pos x="117" y="25"/>
                </a:cxn>
                <a:cxn ang="0">
                  <a:pos x="190" y="3"/>
                </a:cxn>
              </a:cxnLst>
              <a:rect l="0" t="0" r="r" b="b"/>
              <a:pathLst>
                <a:path w="383" h="420">
                  <a:moveTo>
                    <a:pt x="230" y="0"/>
                  </a:moveTo>
                  <a:lnTo>
                    <a:pt x="263" y="3"/>
                  </a:lnTo>
                  <a:lnTo>
                    <a:pt x="297" y="9"/>
                  </a:lnTo>
                  <a:lnTo>
                    <a:pt x="332" y="19"/>
                  </a:lnTo>
                  <a:lnTo>
                    <a:pt x="371" y="36"/>
                  </a:lnTo>
                  <a:lnTo>
                    <a:pt x="379" y="118"/>
                  </a:lnTo>
                  <a:lnTo>
                    <a:pt x="373" y="119"/>
                  </a:lnTo>
                  <a:lnTo>
                    <a:pt x="373" y="118"/>
                  </a:lnTo>
                  <a:lnTo>
                    <a:pt x="359" y="91"/>
                  </a:lnTo>
                  <a:lnTo>
                    <a:pt x="342" y="70"/>
                  </a:lnTo>
                  <a:lnTo>
                    <a:pt x="324" y="53"/>
                  </a:lnTo>
                  <a:lnTo>
                    <a:pt x="304" y="42"/>
                  </a:lnTo>
                  <a:lnTo>
                    <a:pt x="285" y="33"/>
                  </a:lnTo>
                  <a:lnTo>
                    <a:pt x="266" y="29"/>
                  </a:lnTo>
                  <a:lnTo>
                    <a:pt x="250" y="26"/>
                  </a:lnTo>
                  <a:lnTo>
                    <a:pt x="234" y="25"/>
                  </a:lnTo>
                  <a:lnTo>
                    <a:pt x="204" y="27"/>
                  </a:lnTo>
                  <a:lnTo>
                    <a:pt x="176" y="35"/>
                  </a:lnTo>
                  <a:lnTo>
                    <a:pt x="150" y="45"/>
                  </a:lnTo>
                  <a:lnTo>
                    <a:pt x="126" y="60"/>
                  </a:lnTo>
                  <a:lnTo>
                    <a:pt x="106" y="79"/>
                  </a:lnTo>
                  <a:lnTo>
                    <a:pt x="87" y="105"/>
                  </a:lnTo>
                  <a:lnTo>
                    <a:pt x="73" y="135"/>
                  </a:lnTo>
                  <a:lnTo>
                    <a:pt x="65" y="168"/>
                  </a:lnTo>
                  <a:lnTo>
                    <a:pt x="62" y="203"/>
                  </a:lnTo>
                  <a:lnTo>
                    <a:pt x="64" y="228"/>
                  </a:lnTo>
                  <a:lnTo>
                    <a:pt x="68" y="253"/>
                  </a:lnTo>
                  <a:lnTo>
                    <a:pt x="74" y="277"/>
                  </a:lnTo>
                  <a:lnTo>
                    <a:pt x="84" y="300"/>
                  </a:lnTo>
                  <a:lnTo>
                    <a:pt x="97" y="322"/>
                  </a:lnTo>
                  <a:lnTo>
                    <a:pt x="112" y="341"/>
                  </a:lnTo>
                  <a:lnTo>
                    <a:pt x="131" y="359"/>
                  </a:lnTo>
                  <a:lnTo>
                    <a:pt x="152" y="373"/>
                  </a:lnTo>
                  <a:lnTo>
                    <a:pt x="176" y="383"/>
                  </a:lnTo>
                  <a:lnTo>
                    <a:pt x="204" y="391"/>
                  </a:lnTo>
                  <a:lnTo>
                    <a:pt x="234" y="393"/>
                  </a:lnTo>
                  <a:lnTo>
                    <a:pt x="245" y="393"/>
                  </a:lnTo>
                  <a:lnTo>
                    <a:pt x="258" y="392"/>
                  </a:lnTo>
                  <a:lnTo>
                    <a:pt x="273" y="389"/>
                  </a:lnTo>
                  <a:lnTo>
                    <a:pt x="290" y="385"/>
                  </a:lnTo>
                  <a:lnTo>
                    <a:pt x="308" y="376"/>
                  </a:lnTo>
                  <a:lnTo>
                    <a:pt x="325" y="365"/>
                  </a:lnTo>
                  <a:lnTo>
                    <a:pt x="343" y="348"/>
                  </a:lnTo>
                  <a:lnTo>
                    <a:pt x="361" y="327"/>
                  </a:lnTo>
                  <a:lnTo>
                    <a:pt x="376" y="299"/>
                  </a:lnTo>
                  <a:lnTo>
                    <a:pt x="376" y="297"/>
                  </a:lnTo>
                  <a:lnTo>
                    <a:pt x="383" y="299"/>
                  </a:lnTo>
                  <a:lnTo>
                    <a:pt x="375" y="379"/>
                  </a:lnTo>
                  <a:lnTo>
                    <a:pt x="339" y="396"/>
                  </a:lnTo>
                  <a:lnTo>
                    <a:pt x="305" y="408"/>
                  </a:lnTo>
                  <a:lnTo>
                    <a:pt x="273" y="415"/>
                  </a:lnTo>
                  <a:lnTo>
                    <a:pt x="245" y="419"/>
                  </a:lnTo>
                  <a:lnTo>
                    <a:pt x="224" y="420"/>
                  </a:lnTo>
                  <a:lnTo>
                    <a:pt x="189" y="418"/>
                  </a:lnTo>
                  <a:lnTo>
                    <a:pt x="156" y="411"/>
                  </a:lnTo>
                  <a:lnTo>
                    <a:pt x="124" y="399"/>
                  </a:lnTo>
                  <a:lnTo>
                    <a:pt x="94" y="382"/>
                  </a:lnTo>
                  <a:lnTo>
                    <a:pt x="68" y="362"/>
                  </a:lnTo>
                  <a:lnTo>
                    <a:pt x="44" y="337"/>
                  </a:lnTo>
                  <a:lnTo>
                    <a:pt x="25" y="310"/>
                  </a:lnTo>
                  <a:lnTo>
                    <a:pt x="11" y="279"/>
                  </a:lnTo>
                  <a:lnTo>
                    <a:pt x="2" y="246"/>
                  </a:lnTo>
                  <a:lnTo>
                    <a:pt x="0" y="211"/>
                  </a:lnTo>
                  <a:lnTo>
                    <a:pt x="2" y="180"/>
                  </a:lnTo>
                  <a:lnTo>
                    <a:pt x="11" y="148"/>
                  </a:lnTo>
                  <a:lnTo>
                    <a:pt x="22" y="118"/>
                  </a:lnTo>
                  <a:lnTo>
                    <a:pt x="39" y="91"/>
                  </a:lnTo>
                  <a:lnTo>
                    <a:pt x="59" y="66"/>
                  </a:lnTo>
                  <a:lnTo>
                    <a:pt x="86" y="43"/>
                  </a:lnTo>
                  <a:lnTo>
                    <a:pt x="117" y="25"/>
                  </a:lnTo>
                  <a:lnTo>
                    <a:pt x="152" y="11"/>
                  </a:lnTo>
                  <a:lnTo>
                    <a:pt x="190" y="3"/>
                  </a:lnTo>
                  <a:lnTo>
                    <a:pt x="2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2"/>
            <p:cNvSpPr>
              <a:spLocks noEditPoints="1"/>
            </p:cNvSpPr>
            <p:nvPr userDrawn="1"/>
          </p:nvSpPr>
          <p:spPr bwMode="auto">
            <a:xfrm>
              <a:off x="1882776" y="1416050"/>
              <a:ext cx="225425" cy="260350"/>
            </a:xfrm>
            <a:custGeom>
              <a:avLst/>
              <a:gdLst/>
              <a:ahLst/>
              <a:cxnLst>
                <a:cxn ang="0">
                  <a:pos x="67" y="23"/>
                </a:cxn>
                <a:cxn ang="0">
                  <a:pos x="60" y="149"/>
                </a:cxn>
                <a:cxn ang="0">
                  <a:pos x="75" y="151"/>
                </a:cxn>
                <a:cxn ang="0">
                  <a:pos x="99" y="149"/>
                </a:cxn>
                <a:cxn ang="0">
                  <a:pos x="126" y="139"/>
                </a:cxn>
                <a:cxn ang="0">
                  <a:pos x="147" y="118"/>
                </a:cxn>
                <a:cxn ang="0">
                  <a:pos x="155" y="81"/>
                </a:cxn>
                <a:cxn ang="0">
                  <a:pos x="154" y="72"/>
                </a:cxn>
                <a:cxn ang="0">
                  <a:pos x="149" y="55"/>
                </a:cxn>
                <a:cxn ang="0">
                  <a:pos x="135" y="37"/>
                </a:cxn>
                <a:cxn ang="0">
                  <a:pos x="111" y="25"/>
                </a:cxn>
                <a:cxn ang="0">
                  <a:pos x="79" y="22"/>
                </a:cxn>
                <a:cxn ang="0">
                  <a:pos x="91" y="0"/>
                </a:cxn>
                <a:cxn ang="0">
                  <a:pos x="145" y="7"/>
                </a:cxn>
                <a:cxn ang="0">
                  <a:pos x="184" y="29"/>
                </a:cxn>
                <a:cxn ang="0">
                  <a:pos x="201" y="58"/>
                </a:cxn>
                <a:cxn ang="0">
                  <a:pos x="206" y="81"/>
                </a:cxn>
                <a:cxn ang="0">
                  <a:pos x="195" y="121"/>
                </a:cxn>
                <a:cxn ang="0">
                  <a:pos x="169" y="147"/>
                </a:cxn>
                <a:cxn ang="0">
                  <a:pos x="139" y="160"/>
                </a:cxn>
                <a:cxn ang="0">
                  <a:pos x="164" y="177"/>
                </a:cxn>
                <a:cxn ang="0">
                  <a:pos x="178" y="194"/>
                </a:cxn>
                <a:cxn ang="0">
                  <a:pos x="214" y="252"/>
                </a:cxn>
                <a:cxn ang="0">
                  <a:pos x="235" y="286"/>
                </a:cxn>
                <a:cxn ang="0">
                  <a:pos x="254" y="307"/>
                </a:cxn>
                <a:cxn ang="0">
                  <a:pos x="272" y="319"/>
                </a:cxn>
                <a:cxn ang="0">
                  <a:pos x="284" y="323"/>
                </a:cxn>
                <a:cxn ang="0">
                  <a:pos x="267" y="326"/>
                </a:cxn>
                <a:cxn ang="0">
                  <a:pos x="240" y="327"/>
                </a:cxn>
                <a:cxn ang="0">
                  <a:pos x="212" y="320"/>
                </a:cxn>
                <a:cxn ang="0">
                  <a:pos x="184" y="296"/>
                </a:cxn>
                <a:cxn ang="0">
                  <a:pos x="153" y="245"/>
                </a:cxn>
                <a:cxn ang="0">
                  <a:pos x="132" y="210"/>
                </a:cxn>
                <a:cxn ang="0">
                  <a:pos x="118" y="190"/>
                </a:cxn>
                <a:cxn ang="0">
                  <a:pos x="100" y="177"/>
                </a:cxn>
                <a:cxn ang="0">
                  <a:pos x="71" y="173"/>
                </a:cxn>
                <a:cxn ang="0">
                  <a:pos x="60" y="324"/>
                </a:cxn>
                <a:cxn ang="0">
                  <a:pos x="12" y="34"/>
                </a:cxn>
                <a:cxn ang="0">
                  <a:pos x="6" y="9"/>
                </a:cxn>
                <a:cxn ang="0">
                  <a:pos x="1" y="0"/>
                </a:cxn>
              </a:cxnLst>
              <a:rect l="0" t="0" r="r" b="b"/>
              <a:pathLst>
                <a:path w="284" h="327">
                  <a:moveTo>
                    <a:pt x="79" y="22"/>
                  </a:moveTo>
                  <a:lnTo>
                    <a:pt x="67" y="23"/>
                  </a:lnTo>
                  <a:lnTo>
                    <a:pt x="60" y="25"/>
                  </a:lnTo>
                  <a:lnTo>
                    <a:pt x="60" y="149"/>
                  </a:lnTo>
                  <a:lnTo>
                    <a:pt x="66" y="149"/>
                  </a:lnTo>
                  <a:lnTo>
                    <a:pt x="75" y="151"/>
                  </a:lnTo>
                  <a:lnTo>
                    <a:pt x="85" y="151"/>
                  </a:lnTo>
                  <a:lnTo>
                    <a:pt x="99" y="149"/>
                  </a:lnTo>
                  <a:lnTo>
                    <a:pt x="113" y="146"/>
                  </a:lnTo>
                  <a:lnTo>
                    <a:pt x="126" y="139"/>
                  </a:lnTo>
                  <a:lnTo>
                    <a:pt x="138" y="129"/>
                  </a:lnTo>
                  <a:lnTo>
                    <a:pt x="147" y="118"/>
                  </a:lnTo>
                  <a:lnTo>
                    <a:pt x="153" y="101"/>
                  </a:lnTo>
                  <a:lnTo>
                    <a:pt x="155" y="81"/>
                  </a:lnTo>
                  <a:lnTo>
                    <a:pt x="155" y="78"/>
                  </a:lnTo>
                  <a:lnTo>
                    <a:pt x="154" y="72"/>
                  </a:lnTo>
                  <a:lnTo>
                    <a:pt x="153" y="65"/>
                  </a:lnTo>
                  <a:lnTo>
                    <a:pt x="149" y="55"/>
                  </a:lnTo>
                  <a:lnTo>
                    <a:pt x="144" y="47"/>
                  </a:lnTo>
                  <a:lnTo>
                    <a:pt x="135" y="37"/>
                  </a:lnTo>
                  <a:lnTo>
                    <a:pt x="125" y="30"/>
                  </a:lnTo>
                  <a:lnTo>
                    <a:pt x="111" y="25"/>
                  </a:lnTo>
                  <a:lnTo>
                    <a:pt x="93" y="22"/>
                  </a:lnTo>
                  <a:lnTo>
                    <a:pt x="79" y="22"/>
                  </a:lnTo>
                  <a:close/>
                  <a:moveTo>
                    <a:pt x="1" y="0"/>
                  </a:moveTo>
                  <a:lnTo>
                    <a:pt x="91" y="0"/>
                  </a:lnTo>
                  <a:lnTo>
                    <a:pt x="120" y="2"/>
                  </a:lnTo>
                  <a:lnTo>
                    <a:pt x="145" y="7"/>
                  </a:lnTo>
                  <a:lnTo>
                    <a:pt x="166" y="16"/>
                  </a:lnTo>
                  <a:lnTo>
                    <a:pt x="184" y="29"/>
                  </a:lnTo>
                  <a:lnTo>
                    <a:pt x="195" y="43"/>
                  </a:lnTo>
                  <a:lnTo>
                    <a:pt x="201" y="58"/>
                  </a:lnTo>
                  <a:lnTo>
                    <a:pt x="205" y="71"/>
                  </a:lnTo>
                  <a:lnTo>
                    <a:pt x="206" y="81"/>
                  </a:lnTo>
                  <a:lnTo>
                    <a:pt x="204" y="102"/>
                  </a:lnTo>
                  <a:lnTo>
                    <a:pt x="195" y="121"/>
                  </a:lnTo>
                  <a:lnTo>
                    <a:pt x="184" y="135"/>
                  </a:lnTo>
                  <a:lnTo>
                    <a:pt x="169" y="147"/>
                  </a:lnTo>
                  <a:lnTo>
                    <a:pt x="154" y="155"/>
                  </a:lnTo>
                  <a:lnTo>
                    <a:pt x="139" y="160"/>
                  </a:lnTo>
                  <a:lnTo>
                    <a:pt x="153" y="167"/>
                  </a:lnTo>
                  <a:lnTo>
                    <a:pt x="164" y="177"/>
                  </a:lnTo>
                  <a:lnTo>
                    <a:pt x="172" y="186"/>
                  </a:lnTo>
                  <a:lnTo>
                    <a:pt x="178" y="194"/>
                  </a:lnTo>
                  <a:lnTo>
                    <a:pt x="200" y="228"/>
                  </a:lnTo>
                  <a:lnTo>
                    <a:pt x="214" y="252"/>
                  </a:lnTo>
                  <a:lnTo>
                    <a:pt x="226" y="272"/>
                  </a:lnTo>
                  <a:lnTo>
                    <a:pt x="235" y="286"/>
                  </a:lnTo>
                  <a:lnTo>
                    <a:pt x="244" y="297"/>
                  </a:lnTo>
                  <a:lnTo>
                    <a:pt x="254" y="307"/>
                  </a:lnTo>
                  <a:lnTo>
                    <a:pt x="264" y="314"/>
                  </a:lnTo>
                  <a:lnTo>
                    <a:pt x="272" y="319"/>
                  </a:lnTo>
                  <a:lnTo>
                    <a:pt x="278" y="322"/>
                  </a:lnTo>
                  <a:lnTo>
                    <a:pt x="284" y="323"/>
                  </a:lnTo>
                  <a:lnTo>
                    <a:pt x="278" y="324"/>
                  </a:lnTo>
                  <a:lnTo>
                    <a:pt x="267" y="326"/>
                  </a:lnTo>
                  <a:lnTo>
                    <a:pt x="254" y="327"/>
                  </a:lnTo>
                  <a:lnTo>
                    <a:pt x="240" y="327"/>
                  </a:lnTo>
                  <a:lnTo>
                    <a:pt x="228" y="326"/>
                  </a:lnTo>
                  <a:lnTo>
                    <a:pt x="212" y="320"/>
                  </a:lnTo>
                  <a:lnTo>
                    <a:pt x="197" y="311"/>
                  </a:lnTo>
                  <a:lnTo>
                    <a:pt x="184" y="296"/>
                  </a:lnTo>
                  <a:lnTo>
                    <a:pt x="168" y="270"/>
                  </a:lnTo>
                  <a:lnTo>
                    <a:pt x="153" y="245"/>
                  </a:lnTo>
                  <a:lnTo>
                    <a:pt x="139" y="224"/>
                  </a:lnTo>
                  <a:lnTo>
                    <a:pt x="132" y="210"/>
                  </a:lnTo>
                  <a:lnTo>
                    <a:pt x="125" y="199"/>
                  </a:lnTo>
                  <a:lnTo>
                    <a:pt x="118" y="190"/>
                  </a:lnTo>
                  <a:lnTo>
                    <a:pt x="109" y="182"/>
                  </a:lnTo>
                  <a:lnTo>
                    <a:pt x="100" y="177"/>
                  </a:lnTo>
                  <a:lnTo>
                    <a:pt x="88" y="175"/>
                  </a:lnTo>
                  <a:lnTo>
                    <a:pt x="71" y="173"/>
                  </a:lnTo>
                  <a:lnTo>
                    <a:pt x="60" y="173"/>
                  </a:lnTo>
                  <a:lnTo>
                    <a:pt x="60" y="324"/>
                  </a:lnTo>
                  <a:lnTo>
                    <a:pt x="12" y="324"/>
                  </a:lnTo>
                  <a:lnTo>
                    <a:pt x="12" y="34"/>
                  </a:lnTo>
                  <a:lnTo>
                    <a:pt x="10" y="20"/>
                  </a:lnTo>
                  <a:lnTo>
                    <a:pt x="6"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3"/>
            <p:cNvSpPr>
              <a:spLocks noEditPoints="1"/>
            </p:cNvSpPr>
            <p:nvPr userDrawn="1"/>
          </p:nvSpPr>
          <p:spPr bwMode="auto">
            <a:xfrm>
              <a:off x="2319338" y="1416050"/>
              <a:ext cx="234950" cy="257175"/>
            </a:xfrm>
            <a:custGeom>
              <a:avLst/>
              <a:gdLst/>
              <a:ahLst/>
              <a:cxnLst>
                <a:cxn ang="0">
                  <a:pos x="62" y="25"/>
                </a:cxn>
                <a:cxn ang="0">
                  <a:pos x="62" y="300"/>
                </a:cxn>
                <a:cxn ang="0">
                  <a:pos x="105" y="300"/>
                </a:cxn>
                <a:cxn ang="0">
                  <a:pos x="133" y="299"/>
                </a:cxn>
                <a:cxn ang="0">
                  <a:pos x="158" y="293"/>
                </a:cxn>
                <a:cxn ang="0">
                  <a:pos x="180" y="284"/>
                </a:cxn>
                <a:cxn ang="0">
                  <a:pos x="198" y="271"/>
                </a:cxn>
                <a:cxn ang="0">
                  <a:pos x="213" y="254"/>
                </a:cxn>
                <a:cxn ang="0">
                  <a:pos x="227" y="230"/>
                </a:cxn>
                <a:cxn ang="0">
                  <a:pos x="237" y="205"/>
                </a:cxn>
                <a:cxn ang="0">
                  <a:pos x="243" y="180"/>
                </a:cxn>
                <a:cxn ang="0">
                  <a:pos x="244" y="158"/>
                </a:cxn>
                <a:cxn ang="0">
                  <a:pos x="244" y="146"/>
                </a:cxn>
                <a:cxn ang="0">
                  <a:pos x="242" y="132"/>
                </a:cxn>
                <a:cxn ang="0">
                  <a:pos x="239" y="116"/>
                </a:cxn>
                <a:cxn ang="0">
                  <a:pos x="233" y="100"/>
                </a:cxn>
                <a:cxn ang="0">
                  <a:pos x="226" y="85"/>
                </a:cxn>
                <a:cxn ang="0">
                  <a:pos x="216" y="69"/>
                </a:cxn>
                <a:cxn ang="0">
                  <a:pos x="201" y="55"/>
                </a:cxn>
                <a:cxn ang="0">
                  <a:pos x="185" y="42"/>
                </a:cxn>
                <a:cxn ang="0">
                  <a:pos x="163" y="33"/>
                </a:cxn>
                <a:cxn ang="0">
                  <a:pos x="137" y="27"/>
                </a:cxn>
                <a:cxn ang="0">
                  <a:pos x="121" y="26"/>
                </a:cxn>
                <a:cxn ang="0">
                  <a:pos x="84" y="26"/>
                </a:cxn>
                <a:cxn ang="0">
                  <a:pos x="75" y="25"/>
                </a:cxn>
                <a:cxn ang="0">
                  <a:pos x="62" y="25"/>
                </a:cxn>
                <a:cxn ang="0">
                  <a:pos x="2" y="0"/>
                </a:cxn>
                <a:cxn ang="0">
                  <a:pos x="112" y="0"/>
                </a:cxn>
                <a:cxn ang="0">
                  <a:pos x="151" y="2"/>
                </a:cxn>
                <a:cxn ang="0">
                  <a:pos x="185" y="10"/>
                </a:cxn>
                <a:cxn ang="0">
                  <a:pos x="216" y="22"/>
                </a:cxn>
                <a:cxn ang="0">
                  <a:pos x="242" y="40"/>
                </a:cxn>
                <a:cxn ang="0">
                  <a:pos x="264" y="62"/>
                </a:cxn>
                <a:cxn ang="0">
                  <a:pos x="279" y="87"/>
                </a:cxn>
                <a:cxn ang="0">
                  <a:pos x="289" y="112"/>
                </a:cxn>
                <a:cxn ang="0">
                  <a:pos x="295" y="137"/>
                </a:cxn>
                <a:cxn ang="0">
                  <a:pos x="296" y="158"/>
                </a:cxn>
                <a:cxn ang="0">
                  <a:pos x="293" y="182"/>
                </a:cxn>
                <a:cxn ang="0">
                  <a:pos x="289" y="206"/>
                </a:cxn>
                <a:cxn ang="0">
                  <a:pos x="279" y="230"/>
                </a:cxn>
                <a:cxn ang="0">
                  <a:pos x="266" y="251"/>
                </a:cxn>
                <a:cxn ang="0">
                  <a:pos x="249" y="271"/>
                </a:cxn>
                <a:cxn ang="0">
                  <a:pos x="229" y="289"/>
                </a:cxn>
                <a:cxn ang="0">
                  <a:pos x="204" y="304"/>
                </a:cxn>
                <a:cxn ang="0">
                  <a:pos x="174" y="314"/>
                </a:cxn>
                <a:cxn ang="0">
                  <a:pos x="141" y="322"/>
                </a:cxn>
                <a:cxn ang="0">
                  <a:pos x="104" y="324"/>
                </a:cxn>
                <a:cxn ang="0">
                  <a:pos x="12" y="324"/>
                </a:cxn>
                <a:cxn ang="0">
                  <a:pos x="12" y="29"/>
                </a:cxn>
                <a:cxn ang="0">
                  <a:pos x="11" y="19"/>
                </a:cxn>
                <a:cxn ang="0">
                  <a:pos x="7" y="9"/>
                </a:cxn>
                <a:cxn ang="0">
                  <a:pos x="0" y="3"/>
                </a:cxn>
                <a:cxn ang="0">
                  <a:pos x="2" y="0"/>
                </a:cxn>
              </a:cxnLst>
              <a:rect l="0" t="0" r="r" b="b"/>
              <a:pathLst>
                <a:path w="296" h="324">
                  <a:moveTo>
                    <a:pt x="62" y="25"/>
                  </a:moveTo>
                  <a:lnTo>
                    <a:pt x="62" y="300"/>
                  </a:lnTo>
                  <a:lnTo>
                    <a:pt x="105" y="300"/>
                  </a:lnTo>
                  <a:lnTo>
                    <a:pt x="133" y="299"/>
                  </a:lnTo>
                  <a:lnTo>
                    <a:pt x="158" y="293"/>
                  </a:lnTo>
                  <a:lnTo>
                    <a:pt x="180" y="284"/>
                  </a:lnTo>
                  <a:lnTo>
                    <a:pt x="198" y="271"/>
                  </a:lnTo>
                  <a:lnTo>
                    <a:pt x="213" y="254"/>
                  </a:lnTo>
                  <a:lnTo>
                    <a:pt x="227" y="230"/>
                  </a:lnTo>
                  <a:lnTo>
                    <a:pt x="237" y="205"/>
                  </a:lnTo>
                  <a:lnTo>
                    <a:pt x="243" y="180"/>
                  </a:lnTo>
                  <a:lnTo>
                    <a:pt x="244" y="158"/>
                  </a:lnTo>
                  <a:lnTo>
                    <a:pt x="244" y="146"/>
                  </a:lnTo>
                  <a:lnTo>
                    <a:pt x="242" y="132"/>
                  </a:lnTo>
                  <a:lnTo>
                    <a:pt x="239" y="116"/>
                  </a:lnTo>
                  <a:lnTo>
                    <a:pt x="233" y="100"/>
                  </a:lnTo>
                  <a:lnTo>
                    <a:pt x="226" y="85"/>
                  </a:lnTo>
                  <a:lnTo>
                    <a:pt x="216" y="69"/>
                  </a:lnTo>
                  <a:lnTo>
                    <a:pt x="201" y="55"/>
                  </a:lnTo>
                  <a:lnTo>
                    <a:pt x="185" y="42"/>
                  </a:lnTo>
                  <a:lnTo>
                    <a:pt x="163" y="33"/>
                  </a:lnTo>
                  <a:lnTo>
                    <a:pt x="137" y="27"/>
                  </a:lnTo>
                  <a:lnTo>
                    <a:pt x="121" y="26"/>
                  </a:lnTo>
                  <a:lnTo>
                    <a:pt x="84" y="26"/>
                  </a:lnTo>
                  <a:lnTo>
                    <a:pt x="75" y="25"/>
                  </a:lnTo>
                  <a:lnTo>
                    <a:pt x="62" y="25"/>
                  </a:lnTo>
                  <a:close/>
                  <a:moveTo>
                    <a:pt x="2" y="0"/>
                  </a:moveTo>
                  <a:lnTo>
                    <a:pt x="112" y="0"/>
                  </a:lnTo>
                  <a:lnTo>
                    <a:pt x="151" y="2"/>
                  </a:lnTo>
                  <a:lnTo>
                    <a:pt x="185" y="10"/>
                  </a:lnTo>
                  <a:lnTo>
                    <a:pt x="216" y="22"/>
                  </a:lnTo>
                  <a:lnTo>
                    <a:pt x="242" y="40"/>
                  </a:lnTo>
                  <a:lnTo>
                    <a:pt x="264" y="62"/>
                  </a:lnTo>
                  <a:lnTo>
                    <a:pt x="279" y="87"/>
                  </a:lnTo>
                  <a:lnTo>
                    <a:pt x="289" y="112"/>
                  </a:lnTo>
                  <a:lnTo>
                    <a:pt x="295" y="137"/>
                  </a:lnTo>
                  <a:lnTo>
                    <a:pt x="296" y="158"/>
                  </a:lnTo>
                  <a:lnTo>
                    <a:pt x="293" y="182"/>
                  </a:lnTo>
                  <a:lnTo>
                    <a:pt x="289" y="206"/>
                  </a:lnTo>
                  <a:lnTo>
                    <a:pt x="279" y="230"/>
                  </a:lnTo>
                  <a:lnTo>
                    <a:pt x="266" y="251"/>
                  </a:lnTo>
                  <a:lnTo>
                    <a:pt x="249" y="271"/>
                  </a:lnTo>
                  <a:lnTo>
                    <a:pt x="229" y="289"/>
                  </a:lnTo>
                  <a:lnTo>
                    <a:pt x="204" y="304"/>
                  </a:lnTo>
                  <a:lnTo>
                    <a:pt x="174" y="314"/>
                  </a:lnTo>
                  <a:lnTo>
                    <a:pt x="141" y="322"/>
                  </a:lnTo>
                  <a:lnTo>
                    <a:pt x="104" y="324"/>
                  </a:lnTo>
                  <a:lnTo>
                    <a:pt x="12" y="324"/>
                  </a:lnTo>
                  <a:lnTo>
                    <a:pt x="12" y="29"/>
                  </a:lnTo>
                  <a:lnTo>
                    <a:pt x="11" y="19"/>
                  </a:lnTo>
                  <a:lnTo>
                    <a:pt x="7" y="9"/>
                  </a:lnTo>
                  <a:lnTo>
                    <a:pt x="0" y="3"/>
                  </a:lnTo>
                  <a:lnTo>
                    <a:pt x="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4"/>
            <p:cNvSpPr>
              <a:spLocks/>
            </p:cNvSpPr>
            <p:nvPr userDrawn="1"/>
          </p:nvSpPr>
          <p:spPr bwMode="auto">
            <a:xfrm>
              <a:off x="2598738" y="1416050"/>
              <a:ext cx="47625" cy="257175"/>
            </a:xfrm>
            <a:custGeom>
              <a:avLst/>
              <a:gdLst/>
              <a:ahLst/>
              <a:cxnLst>
                <a:cxn ang="0">
                  <a:pos x="0" y="0"/>
                </a:cxn>
                <a:cxn ang="0">
                  <a:pos x="60" y="0"/>
                </a:cxn>
                <a:cxn ang="0">
                  <a:pos x="60" y="324"/>
                </a:cxn>
                <a:cxn ang="0">
                  <a:pos x="12" y="324"/>
                </a:cxn>
                <a:cxn ang="0">
                  <a:pos x="12" y="32"/>
                </a:cxn>
                <a:cxn ang="0">
                  <a:pos x="11" y="19"/>
                </a:cxn>
                <a:cxn ang="0">
                  <a:pos x="6" y="9"/>
                </a:cxn>
                <a:cxn ang="0">
                  <a:pos x="0" y="3"/>
                </a:cxn>
                <a:cxn ang="0">
                  <a:pos x="0" y="0"/>
                </a:cxn>
              </a:cxnLst>
              <a:rect l="0" t="0" r="r" b="b"/>
              <a:pathLst>
                <a:path w="60" h="324">
                  <a:moveTo>
                    <a:pt x="0" y="0"/>
                  </a:moveTo>
                  <a:lnTo>
                    <a:pt x="60" y="0"/>
                  </a:lnTo>
                  <a:lnTo>
                    <a:pt x="60" y="324"/>
                  </a:lnTo>
                  <a:lnTo>
                    <a:pt x="12" y="324"/>
                  </a:lnTo>
                  <a:lnTo>
                    <a:pt x="12" y="32"/>
                  </a:lnTo>
                  <a:lnTo>
                    <a:pt x="11" y="19"/>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5"/>
            <p:cNvSpPr>
              <a:spLocks/>
            </p:cNvSpPr>
            <p:nvPr userDrawn="1"/>
          </p:nvSpPr>
          <p:spPr bwMode="auto">
            <a:xfrm>
              <a:off x="3478213" y="1416050"/>
              <a:ext cx="49213" cy="257175"/>
            </a:xfrm>
            <a:custGeom>
              <a:avLst/>
              <a:gdLst/>
              <a:ahLst/>
              <a:cxnLst>
                <a:cxn ang="0">
                  <a:pos x="0" y="0"/>
                </a:cxn>
                <a:cxn ang="0">
                  <a:pos x="61" y="0"/>
                </a:cxn>
                <a:cxn ang="0">
                  <a:pos x="61" y="324"/>
                </a:cxn>
                <a:cxn ang="0">
                  <a:pos x="12" y="324"/>
                </a:cxn>
                <a:cxn ang="0">
                  <a:pos x="12" y="32"/>
                </a:cxn>
                <a:cxn ang="0">
                  <a:pos x="11" y="19"/>
                </a:cxn>
                <a:cxn ang="0">
                  <a:pos x="7" y="9"/>
                </a:cxn>
                <a:cxn ang="0">
                  <a:pos x="0" y="3"/>
                </a:cxn>
                <a:cxn ang="0">
                  <a:pos x="0" y="0"/>
                </a:cxn>
              </a:cxnLst>
              <a:rect l="0" t="0" r="r" b="b"/>
              <a:pathLst>
                <a:path w="61" h="324">
                  <a:moveTo>
                    <a:pt x="0" y="0"/>
                  </a:moveTo>
                  <a:lnTo>
                    <a:pt x="61" y="0"/>
                  </a:lnTo>
                  <a:lnTo>
                    <a:pt x="61" y="324"/>
                  </a:lnTo>
                  <a:lnTo>
                    <a:pt x="12" y="324"/>
                  </a:lnTo>
                  <a:lnTo>
                    <a:pt x="12" y="32"/>
                  </a:lnTo>
                  <a:lnTo>
                    <a:pt x="11" y="19"/>
                  </a:lnTo>
                  <a:lnTo>
                    <a:pt x="7"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6"/>
            <p:cNvSpPr>
              <a:spLocks/>
            </p:cNvSpPr>
            <p:nvPr userDrawn="1"/>
          </p:nvSpPr>
          <p:spPr bwMode="auto">
            <a:xfrm>
              <a:off x="2117726" y="1416050"/>
              <a:ext cx="161925" cy="257175"/>
            </a:xfrm>
            <a:custGeom>
              <a:avLst/>
              <a:gdLst/>
              <a:ahLst/>
              <a:cxnLst>
                <a:cxn ang="0">
                  <a:pos x="0" y="0"/>
                </a:cxn>
                <a:cxn ang="0">
                  <a:pos x="179" y="0"/>
                </a:cxn>
                <a:cxn ang="0">
                  <a:pos x="180" y="46"/>
                </a:cxn>
                <a:cxn ang="0">
                  <a:pos x="174" y="45"/>
                </a:cxn>
                <a:cxn ang="0">
                  <a:pos x="171" y="37"/>
                </a:cxn>
                <a:cxn ang="0">
                  <a:pos x="162" y="30"/>
                </a:cxn>
                <a:cxn ang="0">
                  <a:pos x="152" y="26"/>
                </a:cxn>
                <a:cxn ang="0">
                  <a:pos x="139" y="25"/>
                </a:cxn>
                <a:cxn ang="0">
                  <a:pos x="130" y="25"/>
                </a:cxn>
                <a:cxn ang="0">
                  <a:pos x="116" y="23"/>
                </a:cxn>
                <a:cxn ang="0">
                  <a:pos x="83" y="23"/>
                </a:cxn>
                <a:cxn ang="0">
                  <a:pos x="69" y="22"/>
                </a:cxn>
                <a:cxn ang="0">
                  <a:pos x="60" y="22"/>
                </a:cxn>
                <a:cxn ang="0">
                  <a:pos x="60" y="134"/>
                </a:cxn>
                <a:cxn ang="0">
                  <a:pos x="153" y="134"/>
                </a:cxn>
                <a:cxn ang="0">
                  <a:pos x="153" y="155"/>
                </a:cxn>
                <a:cxn ang="0">
                  <a:pos x="60" y="155"/>
                </a:cxn>
                <a:cxn ang="0">
                  <a:pos x="60" y="299"/>
                </a:cxn>
                <a:cxn ang="0">
                  <a:pos x="75" y="299"/>
                </a:cxn>
                <a:cxn ang="0">
                  <a:pos x="93" y="300"/>
                </a:cxn>
                <a:cxn ang="0">
                  <a:pos x="135" y="300"/>
                </a:cxn>
                <a:cxn ang="0">
                  <a:pos x="154" y="298"/>
                </a:cxn>
                <a:cxn ang="0">
                  <a:pos x="168" y="296"/>
                </a:cxn>
                <a:cxn ang="0">
                  <a:pos x="179" y="291"/>
                </a:cxn>
                <a:cxn ang="0">
                  <a:pos x="188" y="283"/>
                </a:cxn>
                <a:cxn ang="0">
                  <a:pos x="196" y="272"/>
                </a:cxn>
                <a:cxn ang="0">
                  <a:pos x="198" y="270"/>
                </a:cxn>
                <a:cxn ang="0">
                  <a:pos x="202" y="272"/>
                </a:cxn>
                <a:cxn ang="0">
                  <a:pos x="189" y="324"/>
                </a:cxn>
                <a:cxn ang="0">
                  <a:pos x="10" y="324"/>
                </a:cxn>
                <a:cxn ang="0">
                  <a:pos x="10" y="34"/>
                </a:cxn>
                <a:cxn ang="0">
                  <a:pos x="9" y="20"/>
                </a:cxn>
                <a:cxn ang="0">
                  <a:pos x="6" y="9"/>
                </a:cxn>
                <a:cxn ang="0">
                  <a:pos x="0" y="3"/>
                </a:cxn>
                <a:cxn ang="0">
                  <a:pos x="0" y="0"/>
                </a:cxn>
              </a:cxnLst>
              <a:rect l="0" t="0" r="r" b="b"/>
              <a:pathLst>
                <a:path w="202" h="324">
                  <a:moveTo>
                    <a:pt x="0" y="0"/>
                  </a:moveTo>
                  <a:lnTo>
                    <a:pt x="179" y="0"/>
                  </a:lnTo>
                  <a:lnTo>
                    <a:pt x="180" y="46"/>
                  </a:lnTo>
                  <a:lnTo>
                    <a:pt x="174" y="45"/>
                  </a:lnTo>
                  <a:lnTo>
                    <a:pt x="171" y="37"/>
                  </a:lnTo>
                  <a:lnTo>
                    <a:pt x="162" y="30"/>
                  </a:lnTo>
                  <a:lnTo>
                    <a:pt x="152" y="26"/>
                  </a:lnTo>
                  <a:lnTo>
                    <a:pt x="139" y="25"/>
                  </a:lnTo>
                  <a:lnTo>
                    <a:pt x="130" y="25"/>
                  </a:lnTo>
                  <a:lnTo>
                    <a:pt x="116" y="23"/>
                  </a:lnTo>
                  <a:lnTo>
                    <a:pt x="83" y="23"/>
                  </a:lnTo>
                  <a:lnTo>
                    <a:pt x="69" y="22"/>
                  </a:lnTo>
                  <a:lnTo>
                    <a:pt x="60" y="22"/>
                  </a:lnTo>
                  <a:lnTo>
                    <a:pt x="60" y="134"/>
                  </a:lnTo>
                  <a:lnTo>
                    <a:pt x="153" y="134"/>
                  </a:lnTo>
                  <a:lnTo>
                    <a:pt x="153" y="155"/>
                  </a:lnTo>
                  <a:lnTo>
                    <a:pt x="60" y="155"/>
                  </a:lnTo>
                  <a:lnTo>
                    <a:pt x="60" y="299"/>
                  </a:lnTo>
                  <a:lnTo>
                    <a:pt x="75" y="299"/>
                  </a:lnTo>
                  <a:lnTo>
                    <a:pt x="93" y="300"/>
                  </a:lnTo>
                  <a:lnTo>
                    <a:pt x="135" y="300"/>
                  </a:lnTo>
                  <a:lnTo>
                    <a:pt x="154" y="298"/>
                  </a:lnTo>
                  <a:lnTo>
                    <a:pt x="168" y="296"/>
                  </a:lnTo>
                  <a:lnTo>
                    <a:pt x="179" y="291"/>
                  </a:lnTo>
                  <a:lnTo>
                    <a:pt x="188" y="283"/>
                  </a:lnTo>
                  <a:lnTo>
                    <a:pt x="196" y="272"/>
                  </a:lnTo>
                  <a:lnTo>
                    <a:pt x="198" y="270"/>
                  </a:lnTo>
                  <a:lnTo>
                    <a:pt x="202" y="272"/>
                  </a:lnTo>
                  <a:lnTo>
                    <a:pt x="189" y="324"/>
                  </a:lnTo>
                  <a:lnTo>
                    <a:pt x="10" y="324"/>
                  </a:lnTo>
                  <a:lnTo>
                    <a:pt x="10" y="34"/>
                  </a:lnTo>
                  <a:lnTo>
                    <a:pt x="9" y="20"/>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7"/>
            <p:cNvSpPr>
              <a:spLocks/>
            </p:cNvSpPr>
            <p:nvPr userDrawn="1"/>
          </p:nvSpPr>
          <p:spPr bwMode="auto">
            <a:xfrm>
              <a:off x="3995738" y="1416050"/>
              <a:ext cx="163513" cy="257175"/>
            </a:xfrm>
            <a:custGeom>
              <a:avLst/>
              <a:gdLst/>
              <a:ahLst/>
              <a:cxnLst>
                <a:cxn ang="0">
                  <a:pos x="1" y="0"/>
                </a:cxn>
                <a:cxn ang="0">
                  <a:pos x="181" y="0"/>
                </a:cxn>
                <a:cxn ang="0">
                  <a:pos x="182" y="46"/>
                </a:cxn>
                <a:cxn ang="0">
                  <a:pos x="177" y="46"/>
                </a:cxn>
                <a:cxn ang="0">
                  <a:pos x="173" y="37"/>
                </a:cxn>
                <a:cxn ang="0">
                  <a:pos x="164" y="30"/>
                </a:cxn>
                <a:cxn ang="0">
                  <a:pos x="153" y="26"/>
                </a:cxn>
                <a:cxn ang="0">
                  <a:pos x="139" y="25"/>
                </a:cxn>
                <a:cxn ang="0">
                  <a:pos x="131" y="25"/>
                </a:cxn>
                <a:cxn ang="0">
                  <a:pos x="117" y="23"/>
                </a:cxn>
                <a:cxn ang="0">
                  <a:pos x="84" y="23"/>
                </a:cxn>
                <a:cxn ang="0">
                  <a:pos x="69" y="22"/>
                </a:cxn>
                <a:cxn ang="0">
                  <a:pos x="60" y="22"/>
                </a:cxn>
                <a:cxn ang="0">
                  <a:pos x="60" y="134"/>
                </a:cxn>
                <a:cxn ang="0">
                  <a:pos x="154" y="134"/>
                </a:cxn>
                <a:cxn ang="0">
                  <a:pos x="154" y="155"/>
                </a:cxn>
                <a:cxn ang="0">
                  <a:pos x="60" y="155"/>
                </a:cxn>
                <a:cxn ang="0">
                  <a:pos x="60" y="299"/>
                </a:cxn>
                <a:cxn ang="0">
                  <a:pos x="76" y="299"/>
                </a:cxn>
                <a:cxn ang="0">
                  <a:pos x="94" y="300"/>
                </a:cxn>
                <a:cxn ang="0">
                  <a:pos x="141" y="300"/>
                </a:cxn>
                <a:cxn ang="0">
                  <a:pos x="161" y="298"/>
                </a:cxn>
                <a:cxn ang="0">
                  <a:pos x="176" y="293"/>
                </a:cxn>
                <a:cxn ang="0">
                  <a:pos x="188" y="285"/>
                </a:cxn>
                <a:cxn ang="0">
                  <a:pos x="197" y="272"/>
                </a:cxn>
                <a:cxn ang="0">
                  <a:pos x="200" y="270"/>
                </a:cxn>
                <a:cxn ang="0">
                  <a:pos x="205" y="272"/>
                </a:cxn>
                <a:cxn ang="0">
                  <a:pos x="192" y="324"/>
                </a:cxn>
                <a:cxn ang="0">
                  <a:pos x="12" y="324"/>
                </a:cxn>
                <a:cxn ang="0">
                  <a:pos x="12" y="34"/>
                </a:cxn>
                <a:cxn ang="0">
                  <a:pos x="11" y="20"/>
                </a:cxn>
                <a:cxn ang="0">
                  <a:pos x="7" y="9"/>
                </a:cxn>
                <a:cxn ang="0">
                  <a:pos x="0" y="3"/>
                </a:cxn>
                <a:cxn ang="0">
                  <a:pos x="1" y="0"/>
                </a:cxn>
              </a:cxnLst>
              <a:rect l="0" t="0" r="r" b="b"/>
              <a:pathLst>
                <a:path w="205" h="324">
                  <a:moveTo>
                    <a:pt x="1" y="0"/>
                  </a:moveTo>
                  <a:lnTo>
                    <a:pt x="181" y="0"/>
                  </a:lnTo>
                  <a:lnTo>
                    <a:pt x="182" y="46"/>
                  </a:lnTo>
                  <a:lnTo>
                    <a:pt x="177" y="46"/>
                  </a:lnTo>
                  <a:lnTo>
                    <a:pt x="173" y="37"/>
                  </a:lnTo>
                  <a:lnTo>
                    <a:pt x="164" y="30"/>
                  </a:lnTo>
                  <a:lnTo>
                    <a:pt x="153" y="26"/>
                  </a:lnTo>
                  <a:lnTo>
                    <a:pt x="139" y="25"/>
                  </a:lnTo>
                  <a:lnTo>
                    <a:pt x="131" y="25"/>
                  </a:lnTo>
                  <a:lnTo>
                    <a:pt x="117" y="23"/>
                  </a:lnTo>
                  <a:lnTo>
                    <a:pt x="84" y="23"/>
                  </a:lnTo>
                  <a:lnTo>
                    <a:pt x="69" y="22"/>
                  </a:lnTo>
                  <a:lnTo>
                    <a:pt x="60" y="22"/>
                  </a:lnTo>
                  <a:lnTo>
                    <a:pt x="60" y="134"/>
                  </a:lnTo>
                  <a:lnTo>
                    <a:pt x="154" y="134"/>
                  </a:lnTo>
                  <a:lnTo>
                    <a:pt x="154" y="155"/>
                  </a:lnTo>
                  <a:lnTo>
                    <a:pt x="60" y="155"/>
                  </a:lnTo>
                  <a:lnTo>
                    <a:pt x="60" y="299"/>
                  </a:lnTo>
                  <a:lnTo>
                    <a:pt x="76" y="299"/>
                  </a:lnTo>
                  <a:lnTo>
                    <a:pt x="94" y="300"/>
                  </a:lnTo>
                  <a:lnTo>
                    <a:pt x="141" y="300"/>
                  </a:lnTo>
                  <a:lnTo>
                    <a:pt x="161" y="298"/>
                  </a:lnTo>
                  <a:lnTo>
                    <a:pt x="176" y="293"/>
                  </a:lnTo>
                  <a:lnTo>
                    <a:pt x="188" y="285"/>
                  </a:lnTo>
                  <a:lnTo>
                    <a:pt x="197" y="272"/>
                  </a:lnTo>
                  <a:lnTo>
                    <a:pt x="200" y="270"/>
                  </a:lnTo>
                  <a:lnTo>
                    <a:pt x="205" y="272"/>
                  </a:lnTo>
                  <a:lnTo>
                    <a:pt x="192" y="324"/>
                  </a:lnTo>
                  <a:lnTo>
                    <a:pt x="12" y="324"/>
                  </a:lnTo>
                  <a:lnTo>
                    <a:pt x="12" y="34"/>
                  </a:lnTo>
                  <a:lnTo>
                    <a:pt x="11" y="20"/>
                  </a:lnTo>
                  <a:lnTo>
                    <a:pt x="7"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8"/>
            <p:cNvSpPr>
              <a:spLocks/>
            </p:cNvSpPr>
            <p:nvPr userDrawn="1"/>
          </p:nvSpPr>
          <p:spPr bwMode="auto">
            <a:xfrm>
              <a:off x="2981326" y="1346200"/>
              <a:ext cx="196850" cy="333375"/>
            </a:xfrm>
            <a:custGeom>
              <a:avLst/>
              <a:gdLst/>
              <a:ahLst/>
              <a:cxnLst>
                <a:cxn ang="0">
                  <a:pos x="147" y="2"/>
                </a:cxn>
                <a:cxn ang="0">
                  <a:pos x="192" y="12"/>
                </a:cxn>
                <a:cxn ang="0">
                  <a:pos x="219" y="24"/>
                </a:cxn>
                <a:cxn ang="0">
                  <a:pos x="216" y="96"/>
                </a:cxn>
                <a:cxn ang="0">
                  <a:pos x="211" y="82"/>
                </a:cxn>
                <a:cxn ang="0">
                  <a:pos x="194" y="56"/>
                </a:cxn>
                <a:cxn ang="0">
                  <a:pos x="165" y="35"/>
                </a:cxn>
                <a:cxn ang="0">
                  <a:pos x="124" y="25"/>
                </a:cxn>
                <a:cxn ang="0">
                  <a:pos x="88" y="33"/>
                </a:cxn>
                <a:cxn ang="0">
                  <a:pos x="67" y="53"/>
                </a:cxn>
                <a:cxn ang="0">
                  <a:pos x="57" y="77"/>
                </a:cxn>
                <a:cxn ang="0">
                  <a:pos x="58" y="105"/>
                </a:cxn>
                <a:cxn ang="0">
                  <a:pos x="75" y="132"/>
                </a:cxn>
                <a:cxn ang="0">
                  <a:pos x="112" y="157"/>
                </a:cxn>
                <a:cxn ang="0">
                  <a:pos x="185" y="196"/>
                </a:cxn>
                <a:cxn ang="0">
                  <a:pos x="218" y="221"/>
                </a:cxn>
                <a:cxn ang="0">
                  <a:pos x="240" y="254"/>
                </a:cxn>
                <a:cxn ang="0">
                  <a:pos x="249" y="297"/>
                </a:cxn>
                <a:cxn ang="0">
                  <a:pos x="240" y="342"/>
                </a:cxn>
                <a:cxn ang="0">
                  <a:pos x="214" y="379"/>
                </a:cxn>
                <a:cxn ang="0">
                  <a:pos x="168" y="409"/>
                </a:cxn>
                <a:cxn ang="0">
                  <a:pos x="114" y="420"/>
                </a:cxn>
                <a:cxn ang="0">
                  <a:pos x="59" y="411"/>
                </a:cxn>
                <a:cxn ang="0">
                  <a:pos x="18" y="393"/>
                </a:cxn>
                <a:cxn ang="0">
                  <a:pos x="0" y="302"/>
                </a:cxn>
                <a:cxn ang="0">
                  <a:pos x="6" y="302"/>
                </a:cxn>
                <a:cxn ang="0">
                  <a:pos x="14" y="325"/>
                </a:cxn>
                <a:cxn ang="0">
                  <a:pos x="29" y="352"/>
                </a:cxn>
                <a:cxn ang="0">
                  <a:pos x="53" y="375"/>
                </a:cxn>
                <a:cxn ang="0">
                  <a:pos x="88" y="391"/>
                </a:cxn>
                <a:cxn ang="0">
                  <a:pos x="133" y="391"/>
                </a:cxn>
                <a:cxn ang="0">
                  <a:pos x="170" y="372"/>
                </a:cxn>
                <a:cxn ang="0">
                  <a:pos x="189" y="342"/>
                </a:cxn>
                <a:cxn ang="0">
                  <a:pos x="193" y="313"/>
                </a:cxn>
                <a:cxn ang="0">
                  <a:pos x="185" y="279"/>
                </a:cxn>
                <a:cxn ang="0">
                  <a:pos x="164" y="254"/>
                </a:cxn>
                <a:cxn ang="0">
                  <a:pos x="132" y="234"/>
                </a:cxn>
                <a:cxn ang="0">
                  <a:pos x="92" y="213"/>
                </a:cxn>
                <a:cxn ang="0">
                  <a:pos x="51" y="189"/>
                </a:cxn>
                <a:cxn ang="0">
                  <a:pos x="22" y="162"/>
                </a:cxn>
                <a:cxn ang="0">
                  <a:pos x="7" y="128"/>
                </a:cxn>
                <a:cxn ang="0">
                  <a:pos x="7" y="86"/>
                </a:cxn>
                <a:cxn ang="0">
                  <a:pos x="19" y="56"/>
                </a:cxn>
                <a:cxn ang="0">
                  <a:pos x="38" y="33"/>
                </a:cxn>
                <a:cxn ang="0">
                  <a:pos x="66" y="15"/>
                </a:cxn>
                <a:cxn ang="0">
                  <a:pos x="108" y="2"/>
                </a:cxn>
              </a:cxnLst>
              <a:rect l="0" t="0" r="r" b="b"/>
              <a:pathLst>
                <a:path w="249" h="420">
                  <a:moveTo>
                    <a:pt x="131" y="0"/>
                  </a:moveTo>
                  <a:lnTo>
                    <a:pt x="147" y="2"/>
                  </a:lnTo>
                  <a:lnTo>
                    <a:pt x="168" y="5"/>
                  </a:lnTo>
                  <a:lnTo>
                    <a:pt x="192" y="12"/>
                  </a:lnTo>
                  <a:lnTo>
                    <a:pt x="217" y="24"/>
                  </a:lnTo>
                  <a:lnTo>
                    <a:pt x="219" y="24"/>
                  </a:lnTo>
                  <a:lnTo>
                    <a:pt x="222" y="96"/>
                  </a:lnTo>
                  <a:lnTo>
                    <a:pt x="216" y="96"/>
                  </a:lnTo>
                  <a:lnTo>
                    <a:pt x="216" y="93"/>
                  </a:lnTo>
                  <a:lnTo>
                    <a:pt x="211" y="82"/>
                  </a:lnTo>
                  <a:lnTo>
                    <a:pt x="204" y="69"/>
                  </a:lnTo>
                  <a:lnTo>
                    <a:pt x="194" y="56"/>
                  </a:lnTo>
                  <a:lnTo>
                    <a:pt x="181" y="44"/>
                  </a:lnTo>
                  <a:lnTo>
                    <a:pt x="165" y="35"/>
                  </a:lnTo>
                  <a:lnTo>
                    <a:pt x="146" y="27"/>
                  </a:lnTo>
                  <a:lnTo>
                    <a:pt x="124" y="25"/>
                  </a:lnTo>
                  <a:lnTo>
                    <a:pt x="105" y="27"/>
                  </a:lnTo>
                  <a:lnTo>
                    <a:pt x="88" y="33"/>
                  </a:lnTo>
                  <a:lnTo>
                    <a:pt x="77" y="42"/>
                  </a:lnTo>
                  <a:lnTo>
                    <a:pt x="67" y="53"/>
                  </a:lnTo>
                  <a:lnTo>
                    <a:pt x="60" y="65"/>
                  </a:lnTo>
                  <a:lnTo>
                    <a:pt x="57" y="77"/>
                  </a:lnTo>
                  <a:lnTo>
                    <a:pt x="55" y="89"/>
                  </a:lnTo>
                  <a:lnTo>
                    <a:pt x="58" y="105"/>
                  </a:lnTo>
                  <a:lnTo>
                    <a:pt x="64" y="119"/>
                  </a:lnTo>
                  <a:lnTo>
                    <a:pt x="75" y="132"/>
                  </a:lnTo>
                  <a:lnTo>
                    <a:pt x="91" y="144"/>
                  </a:lnTo>
                  <a:lnTo>
                    <a:pt x="112" y="157"/>
                  </a:lnTo>
                  <a:lnTo>
                    <a:pt x="147" y="175"/>
                  </a:lnTo>
                  <a:lnTo>
                    <a:pt x="185" y="196"/>
                  </a:lnTo>
                  <a:lnTo>
                    <a:pt x="203" y="208"/>
                  </a:lnTo>
                  <a:lnTo>
                    <a:pt x="218" y="221"/>
                  </a:lnTo>
                  <a:lnTo>
                    <a:pt x="230" y="236"/>
                  </a:lnTo>
                  <a:lnTo>
                    <a:pt x="240" y="254"/>
                  </a:lnTo>
                  <a:lnTo>
                    <a:pt x="246" y="274"/>
                  </a:lnTo>
                  <a:lnTo>
                    <a:pt x="249" y="297"/>
                  </a:lnTo>
                  <a:lnTo>
                    <a:pt x="246" y="321"/>
                  </a:lnTo>
                  <a:lnTo>
                    <a:pt x="240" y="342"/>
                  </a:lnTo>
                  <a:lnTo>
                    <a:pt x="230" y="361"/>
                  </a:lnTo>
                  <a:lnTo>
                    <a:pt x="214" y="379"/>
                  </a:lnTo>
                  <a:lnTo>
                    <a:pt x="193" y="396"/>
                  </a:lnTo>
                  <a:lnTo>
                    <a:pt x="168" y="409"/>
                  </a:lnTo>
                  <a:lnTo>
                    <a:pt x="143" y="418"/>
                  </a:lnTo>
                  <a:lnTo>
                    <a:pt x="114" y="420"/>
                  </a:lnTo>
                  <a:lnTo>
                    <a:pt x="85" y="416"/>
                  </a:lnTo>
                  <a:lnTo>
                    <a:pt x="59" y="411"/>
                  </a:lnTo>
                  <a:lnTo>
                    <a:pt x="37" y="402"/>
                  </a:lnTo>
                  <a:lnTo>
                    <a:pt x="18" y="393"/>
                  </a:lnTo>
                  <a:lnTo>
                    <a:pt x="2" y="385"/>
                  </a:lnTo>
                  <a:lnTo>
                    <a:pt x="0" y="302"/>
                  </a:lnTo>
                  <a:lnTo>
                    <a:pt x="6" y="301"/>
                  </a:lnTo>
                  <a:lnTo>
                    <a:pt x="6" y="302"/>
                  </a:lnTo>
                  <a:lnTo>
                    <a:pt x="9" y="313"/>
                  </a:lnTo>
                  <a:lnTo>
                    <a:pt x="14" y="325"/>
                  </a:lnTo>
                  <a:lnTo>
                    <a:pt x="21" y="337"/>
                  </a:lnTo>
                  <a:lnTo>
                    <a:pt x="29" y="352"/>
                  </a:lnTo>
                  <a:lnTo>
                    <a:pt x="40" y="363"/>
                  </a:lnTo>
                  <a:lnTo>
                    <a:pt x="53" y="375"/>
                  </a:lnTo>
                  <a:lnTo>
                    <a:pt x="70" y="385"/>
                  </a:lnTo>
                  <a:lnTo>
                    <a:pt x="88" y="391"/>
                  </a:lnTo>
                  <a:lnTo>
                    <a:pt x="111" y="393"/>
                  </a:lnTo>
                  <a:lnTo>
                    <a:pt x="133" y="391"/>
                  </a:lnTo>
                  <a:lnTo>
                    <a:pt x="153" y="383"/>
                  </a:lnTo>
                  <a:lnTo>
                    <a:pt x="170" y="372"/>
                  </a:lnTo>
                  <a:lnTo>
                    <a:pt x="180" y="358"/>
                  </a:lnTo>
                  <a:lnTo>
                    <a:pt x="189" y="342"/>
                  </a:lnTo>
                  <a:lnTo>
                    <a:pt x="192" y="327"/>
                  </a:lnTo>
                  <a:lnTo>
                    <a:pt x="193" y="313"/>
                  </a:lnTo>
                  <a:lnTo>
                    <a:pt x="191" y="294"/>
                  </a:lnTo>
                  <a:lnTo>
                    <a:pt x="185" y="279"/>
                  </a:lnTo>
                  <a:lnTo>
                    <a:pt x="177" y="266"/>
                  </a:lnTo>
                  <a:lnTo>
                    <a:pt x="164" y="254"/>
                  </a:lnTo>
                  <a:lnTo>
                    <a:pt x="150" y="244"/>
                  </a:lnTo>
                  <a:lnTo>
                    <a:pt x="132" y="234"/>
                  </a:lnTo>
                  <a:lnTo>
                    <a:pt x="112" y="224"/>
                  </a:lnTo>
                  <a:lnTo>
                    <a:pt x="92" y="213"/>
                  </a:lnTo>
                  <a:lnTo>
                    <a:pt x="70" y="201"/>
                  </a:lnTo>
                  <a:lnTo>
                    <a:pt x="51" y="189"/>
                  </a:lnTo>
                  <a:lnTo>
                    <a:pt x="35" y="177"/>
                  </a:lnTo>
                  <a:lnTo>
                    <a:pt x="22" y="162"/>
                  </a:lnTo>
                  <a:lnTo>
                    <a:pt x="13" y="147"/>
                  </a:lnTo>
                  <a:lnTo>
                    <a:pt x="7" y="128"/>
                  </a:lnTo>
                  <a:lnTo>
                    <a:pt x="6" y="106"/>
                  </a:lnTo>
                  <a:lnTo>
                    <a:pt x="7" y="86"/>
                  </a:lnTo>
                  <a:lnTo>
                    <a:pt x="13" y="70"/>
                  </a:lnTo>
                  <a:lnTo>
                    <a:pt x="19" y="56"/>
                  </a:lnTo>
                  <a:lnTo>
                    <a:pt x="28" y="44"/>
                  </a:lnTo>
                  <a:lnTo>
                    <a:pt x="38" y="33"/>
                  </a:lnTo>
                  <a:lnTo>
                    <a:pt x="47" y="25"/>
                  </a:lnTo>
                  <a:lnTo>
                    <a:pt x="66" y="15"/>
                  </a:lnTo>
                  <a:lnTo>
                    <a:pt x="86" y="7"/>
                  </a:lnTo>
                  <a:lnTo>
                    <a:pt x="108" y="2"/>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9"/>
            <p:cNvSpPr>
              <a:spLocks/>
            </p:cNvSpPr>
            <p:nvPr userDrawn="1"/>
          </p:nvSpPr>
          <p:spPr bwMode="auto">
            <a:xfrm>
              <a:off x="3598863" y="1414463"/>
              <a:ext cx="155575" cy="261938"/>
            </a:xfrm>
            <a:custGeom>
              <a:avLst/>
              <a:gdLst/>
              <a:ahLst/>
              <a:cxnLst>
                <a:cxn ang="0">
                  <a:pos x="116" y="0"/>
                </a:cxn>
                <a:cxn ang="0">
                  <a:pos x="153" y="7"/>
                </a:cxn>
                <a:cxn ang="0">
                  <a:pos x="173" y="19"/>
                </a:cxn>
                <a:cxn ang="0">
                  <a:pos x="171" y="76"/>
                </a:cxn>
                <a:cxn ang="0">
                  <a:pos x="167" y="65"/>
                </a:cxn>
                <a:cxn ang="0">
                  <a:pos x="155" y="45"/>
                </a:cxn>
                <a:cxn ang="0">
                  <a:pos x="132" y="29"/>
                </a:cxn>
                <a:cxn ang="0">
                  <a:pos x="99" y="22"/>
                </a:cxn>
                <a:cxn ang="0">
                  <a:pos x="68" y="29"/>
                </a:cxn>
                <a:cxn ang="0">
                  <a:pos x="52" y="48"/>
                </a:cxn>
                <a:cxn ang="0">
                  <a:pos x="46" y="70"/>
                </a:cxn>
                <a:cxn ang="0">
                  <a:pos x="52" y="92"/>
                </a:cxn>
                <a:cxn ang="0">
                  <a:pos x="72" y="110"/>
                </a:cxn>
                <a:cxn ang="0">
                  <a:pos x="108" y="130"/>
                </a:cxn>
                <a:cxn ang="0">
                  <a:pos x="134" y="144"/>
                </a:cxn>
                <a:cxn ang="0">
                  <a:pos x="165" y="165"/>
                </a:cxn>
                <a:cxn ang="0">
                  <a:pos x="188" y="194"/>
                </a:cxn>
                <a:cxn ang="0">
                  <a:pos x="197" y="234"/>
                </a:cxn>
                <a:cxn ang="0">
                  <a:pos x="185" y="280"/>
                </a:cxn>
                <a:cxn ang="0">
                  <a:pos x="153" y="312"/>
                </a:cxn>
                <a:cxn ang="0">
                  <a:pos x="112" y="328"/>
                </a:cxn>
                <a:cxn ang="0">
                  <a:pos x="67" y="328"/>
                </a:cxn>
                <a:cxn ang="0">
                  <a:pos x="29" y="316"/>
                </a:cxn>
                <a:cxn ang="0">
                  <a:pos x="2" y="302"/>
                </a:cxn>
                <a:cxn ang="0">
                  <a:pos x="4" y="236"/>
                </a:cxn>
                <a:cxn ang="0">
                  <a:pos x="9" y="250"/>
                </a:cxn>
                <a:cxn ang="0">
                  <a:pos x="23" y="275"/>
                </a:cxn>
                <a:cxn ang="0">
                  <a:pos x="49" y="296"/>
                </a:cxn>
                <a:cxn ang="0">
                  <a:pos x="87" y="307"/>
                </a:cxn>
                <a:cxn ang="0">
                  <a:pos x="121" y="299"/>
                </a:cxn>
                <a:cxn ang="0">
                  <a:pos x="144" y="276"/>
                </a:cxn>
                <a:cxn ang="0">
                  <a:pos x="151" y="254"/>
                </a:cxn>
                <a:cxn ang="0">
                  <a:pos x="148" y="230"/>
                </a:cxn>
                <a:cxn ang="0">
                  <a:pos x="134" y="207"/>
                </a:cxn>
                <a:cxn ang="0">
                  <a:pos x="108" y="189"/>
                </a:cxn>
                <a:cxn ang="0">
                  <a:pos x="75" y="171"/>
                </a:cxn>
                <a:cxn ang="0">
                  <a:pos x="36" y="149"/>
                </a:cxn>
                <a:cxn ang="0">
                  <a:pos x="13" y="121"/>
                </a:cxn>
                <a:cxn ang="0">
                  <a:pos x="4" y="83"/>
                </a:cxn>
                <a:cxn ang="0">
                  <a:pos x="15" y="43"/>
                </a:cxn>
                <a:cxn ang="0">
                  <a:pos x="45" y="15"/>
                </a:cxn>
                <a:cxn ang="0">
                  <a:pos x="82" y="2"/>
                </a:cxn>
              </a:cxnLst>
              <a:rect l="0" t="0" r="r" b="b"/>
              <a:pathLst>
                <a:path w="197" h="330">
                  <a:moveTo>
                    <a:pt x="103" y="0"/>
                  </a:moveTo>
                  <a:lnTo>
                    <a:pt x="116" y="0"/>
                  </a:lnTo>
                  <a:lnTo>
                    <a:pt x="134" y="3"/>
                  </a:lnTo>
                  <a:lnTo>
                    <a:pt x="153" y="7"/>
                  </a:lnTo>
                  <a:lnTo>
                    <a:pt x="172" y="17"/>
                  </a:lnTo>
                  <a:lnTo>
                    <a:pt x="173" y="19"/>
                  </a:lnTo>
                  <a:lnTo>
                    <a:pt x="177" y="75"/>
                  </a:lnTo>
                  <a:lnTo>
                    <a:pt x="171" y="76"/>
                  </a:lnTo>
                  <a:lnTo>
                    <a:pt x="171" y="74"/>
                  </a:lnTo>
                  <a:lnTo>
                    <a:pt x="167" y="65"/>
                  </a:lnTo>
                  <a:lnTo>
                    <a:pt x="162" y="56"/>
                  </a:lnTo>
                  <a:lnTo>
                    <a:pt x="155" y="45"/>
                  </a:lnTo>
                  <a:lnTo>
                    <a:pt x="145" y="37"/>
                  </a:lnTo>
                  <a:lnTo>
                    <a:pt x="132" y="29"/>
                  </a:lnTo>
                  <a:lnTo>
                    <a:pt x="116" y="24"/>
                  </a:lnTo>
                  <a:lnTo>
                    <a:pt x="99" y="22"/>
                  </a:lnTo>
                  <a:lnTo>
                    <a:pt x="82" y="23"/>
                  </a:lnTo>
                  <a:lnTo>
                    <a:pt x="68" y="29"/>
                  </a:lnTo>
                  <a:lnTo>
                    <a:pt x="59" y="37"/>
                  </a:lnTo>
                  <a:lnTo>
                    <a:pt x="52" y="48"/>
                  </a:lnTo>
                  <a:lnTo>
                    <a:pt x="47" y="59"/>
                  </a:lnTo>
                  <a:lnTo>
                    <a:pt x="46" y="70"/>
                  </a:lnTo>
                  <a:lnTo>
                    <a:pt x="47" y="82"/>
                  </a:lnTo>
                  <a:lnTo>
                    <a:pt x="52" y="92"/>
                  </a:lnTo>
                  <a:lnTo>
                    <a:pt x="60" y="102"/>
                  </a:lnTo>
                  <a:lnTo>
                    <a:pt x="72" y="110"/>
                  </a:lnTo>
                  <a:lnTo>
                    <a:pt x="87" y="119"/>
                  </a:lnTo>
                  <a:lnTo>
                    <a:pt x="108" y="130"/>
                  </a:lnTo>
                  <a:lnTo>
                    <a:pt x="116" y="135"/>
                  </a:lnTo>
                  <a:lnTo>
                    <a:pt x="134" y="144"/>
                  </a:lnTo>
                  <a:lnTo>
                    <a:pt x="151" y="155"/>
                  </a:lnTo>
                  <a:lnTo>
                    <a:pt x="165" y="165"/>
                  </a:lnTo>
                  <a:lnTo>
                    <a:pt x="178" y="178"/>
                  </a:lnTo>
                  <a:lnTo>
                    <a:pt x="188" y="194"/>
                  </a:lnTo>
                  <a:lnTo>
                    <a:pt x="194" y="213"/>
                  </a:lnTo>
                  <a:lnTo>
                    <a:pt x="197" y="234"/>
                  </a:lnTo>
                  <a:lnTo>
                    <a:pt x="193" y="257"/>
                  </a:lnTo>
                  <a:lnTo>
                    <a:pt x="185" y="280"/>
                  </a:lnTo>
                  <a:lnTo>
                    <a:pt x="171" y="299"/>
                  </a:lnTo>
                  <a:lnTo>
                    <a:pt x="153" y="312"/>
                  </a:lnTo>
                  <a:lnTo>
                    <a:pt x="133" y="322"/>
                  </a:lnTo>
                  <a:lnTo>
                    <a:pt x="112" y="328"/>
                  </a:lnTo>
                  <a:lnTo>
                    <a:pt x="91" y="330"/>
                  </a:lnTo>
                  <a:lnTo>
                    <a:pt x="67" y="328"/>
                  </a:lnTo>
                  <a:lnTo>
                    <a:pt x="47" y="323"/>
                  </a:lnTo>
                  <a:lnTo>
                    <a:pt x="29" y="316"/>
                  </a:lnTo>
                  <a:lnTo>
                    <a:pt x="3" y="303"/>
                  </a:lnTo>
                  <a:lnTo>
                    <a:pt x="2" y="302"/>
                  </a:lnTo>
                  <a:lnTo>
                    <a:pt x="0" y="236"/>
                  </a:lnTo>
                  <a:lnTo>
                    <a:pt x="4" y="236"/>
                  </a:lnTo>
                  <a:lnTo>
                    <a:pt x="4" y="239"/>
                  </a:lnTo>
                  <a:lnTo>
                    <a:pt x="9" y="250"/>
                  </a:lnTo>
                  <a:lnTo>
                    <a:pt x="15" y="262"/>
                  </a:lnTo>
                  <a:lnTo>
                    <a:pt x="23" y="275"/>
                  </a:lnTo>
                  <a:lnTo>
                    <a:pt x="35" y="287"/>
                  </a:lnTo>
                  <a:lnTo>
                    <a:pt x="49" y="296"/>
                  </a:lnTo>
                  <a:lnTo>
                    <a:pt x="66" y="303"/>
                  </a:lnTo>
                  <a:lnTo>
                    <a:pt x="87" y="307"/>
                  </a:lnTo>
                  <a:lnTo>
                    <a:pt x="106" y="305"/>
                  </a:lnTo>
                  <a:lnTo>
                    <a:pt x="121" y="299"/>
                  </a:lnTo>
                  <a:lnTo>
                    <a:pt x="134" y="289"/>
                  </a:lnTo>
                  <a:lnTo>
                    <a:pt x="144" y="276"/>
                  </a:lnTo>
                  <a:lnTo>
                    <a:pt x="148" y="264"/>
                  </a:lnTo>
                  <a:lnTo>
                    <a:pt x="151" y="254"/>
                  </a:lnTo>
                  <a:lnTo>
                    <a:pt x="151" y="247"/>
                  </a:lnTo>
                  <a:lnTo>
                    <a:pt x="148" y="230"/>
                  </a:lnTo>
                  <a:lnTo>
                    <a:pt x="144" y="217"/>
                  </a:lnTo>
                  <a:lnTo>
                    <a:pt x="134" y="207"/>
                  </a:lnTo>
                  <a:lnTo>
                    <a:pt x="122" y="198"/>
                  </a:lnTo>
                  <a:lnTo>
                    <a:pt x="108" y="189"/>
                  </a:lnTo>
                  <a:lnTo>
                    <a:pt x="91" y="181"/>
                  </a:lnTo>
                  <a:lnTo>
                    <a:pt x="75" y="171"/>
                  </a:lnTo>
                  <a:lnTo>
                    <a:pt x="54" y="161"/>
                  </a:lnTo>
                  <a:lnTo>
                    <a:pt x="36" y="149"/>
                  </a:lnTo>
                  <a:lnTo>
                    <a:pt x="22" y="136"/>
                  </a:lnTo>
                  <a:lnTo>
                    <a:pt x="13" y="121"/>
                  </a:lnTo>
                  <a:lnTo>
                    <a:pt x="6" y="103"/>
                  </a:lnTo>
                  <a:lnTo>
                    <a:pt x="4" y="83"/>
                  </a:lnTo>
                  <a:lnTo>
                    <a:pt x="8" y="62"/>
                  </a:lnTo>
                  <a:lnTo>
                    <a:pt x="15" y="43"/>
                  </a:lnTo>
                  <a:lnTo>
                    <a:pt x="28" y="28"/>
                  </a:lnTo>
                  <a:lnTo>
                    <a:pt x="45" y="15"/>
                  </a:lnTo>
                  <a:lnTo>
                    <a:pt x="62" y="6"/>
                  </a:lnTo>
                  <a:lnTo>
                    <a:pt x="82" y="2"/>
                  </a:lnTo>
                  <a:lnTo>
                    <a:pt x="10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0"/>
            <p:cNvSpPr>
              <a:spLocks/>
            </p:cNvSpPr>
            <p:nvPr userDrawn="1"/>
          </p:nvSpPr>
          <p:spPr bwMode="auto">
            <a:xfrm>
              <a:off x="3795713" y="1414463"/>
              <a:ext cx="157163" cy="261938"/>
            </a:xfrm>
            <a:custGeom>
              <a:avLst/>
              <a:gdLst/>
              <a:ahLst/>
              <a:cxnLst>
                <a:cxn ang="0">
                  <a:pos x="117" y="0"/>
                </a:cxn>
                <a:cxn ang="0">
                  <a:pos x="154" y="7"/>
                </a:cxn>
                <a:cxn ang="0">
                  <a:pos x="174" y="19"/>
                </a:cxn>
                <a:cxn ang="0">
                  <a:pos x="171" y="76"/>
                </a:cxn>
                <a:cxn ang="0">
                  <a:pos x="168" y="65"/>
                </a:cxn>
                <a:cxn ang="0">
                  <a:pos x="156" y="45"/>
                </a:cxn>
                <a:cxn ang="0">
                  <a:pos x="134" y="29"/>
                </a:cxn>
                <a:cxn ang="0">
                  <a:pos x="99" y="22"/>
                </a:cxn>
                <a:cxn ang="0">
                  <a:pos x="69" y="29"/>
                </a:cxn>
                <a:cxn ang="0">
                  <a:pos x="51" y="48"/>
                </a:cxn>
                <a:cxn ang="0">
                  <a:pos x="46" y="70"/>
                </a:cxn>
                <a:cxn ang="0">
                  <a:pos x="52" y="92"/>
                </a:cxn>
                <a:cxn ang="0">
                  <a:pos x="72" y="110"/>
                </a:cxn>
                <a:cxn ang="0">
                  <a:pos x="110" y="130"/>
                </a:cxn>
                <a:cxn ang="0">
                  <a:pos x="135" y="144"/>
                </a:cxn>
                <a:cxn ang="0">
                  <a:pos x="167" y="165"/>
                </a:cxn>
                <a:cxn ang="0">
                  <a:pos x="189" y="194"/>
                </a:cxn>
                <a:cxn ang="0">
                  <a:pos x="198" y="234"/>
                </a:cxn>
                <a:cxn ang="0">
                  <a:pos x="191" y="269"/>
                </a:cxn>
                <a:cxn ang="0">
                  <a:pos x="170" y="299"/>
                </a:cxn>
                <a:cxn ang="0">
                  <a:pos x="135" y="322"/>
                </a:cxn>
                <a:cxn ang="0">
                  <a:pos x="92" y="330"/>
                </a:cxn>
                <a:cxn ang="0">
                  <a:pos x="48" y="323"/>
                </a:cxn>
                <a:cxn ang="0">
                  <a:pos x="15" y="309"/>
                </a:cxn>
                <a:cxn ang="0">
                  <a:pos x="3" y="302"/>
                </a:cxn>
                <a:cxn ang="0">
                  <a:pos x="6" y="236"/>
                </a:cxn>
                <a:cxn ang="0">
                  <a:pos x="10" y="250"/>
                </a:cxn>
                <a:cxn ang="0">
                  <a:pos x="24" y="275"/>
                </a:cxn>
                <a:cxn ang="0">
                  <a:pos x="49" y="296"/>
                </a:cxn>
                <a:cxn ang="0">
                  <a:pos x="89" y="307"/>
                </a:cxn>
                <a:cxn ang="0">
                  <a:pos x="122" y="299"/>
                </a:cxn>
                <a:cxn ang="0">
                  <a:pos x="144" y="276"/>
                </a:cxn>
                <a:cxn ang="0">
                  <a:pos x="152" y="254"/>
                </a:cxn>
                <a:cxn ang="0">
                  <a:pos x="150" y="230"/>
                </a:cxn>
                <a:cxn ang="0">
                  <a:pos x="136" y="207"/>
                </a:cxn>
                <a:cxn ang="0">
                  <a:pos x="110" y="189"/>
                </a:cxn>
                <a:cxn ang="0">
                  <a:pos x="75" y="171"/>
                </a:cxn>
                <a:cxn ang="0">
                  <a:pos x="38" y="149"/>
                </a:cxn>
                <a:cxn ang="0">
                  <a:pos x="13" y="121"/>
                </a:cxn>
                <a:cxn ang="0">
                  <a:pos x="5" y="83"/>
                </a:cxn>
                <a:cxn ang="0">
                  <a:pos x="17" y="43"/>
                </a:cxn>
                <a:cxn ang="0">
                  <a:pos x="45" y="15"/>
                </a:cxn>
                <a:cxn ang="0">
                  <a:pos x="84" y="2"/>
                </a:cxn>
              </a:cxnLst>
              <a:rect l="0" t="0" r="r" b="b"/>
              <a:pathLst>
                <a:path w="198" h="330">
                  <a:moveTo>
                    <a:pt x="105" y="0"/>
                  </a:moveTo>
                  <a:lnTo>
                    <a:pt x="117" y="0"/>
                  </a:lnTo>
                  <a:lnTo>
                    <a:pt x="135" y="3"/>
                  </a:lnTo>
                  <a:lnTo>
                    <a:pt x="154" y="7"/>
                  </a:lnTo>
                  <a:lnTo>
                    <a:pt x="174" y="17"/>
                  </a:lnTo>
                  <a:lnTo>
                    <a:pt x="174" y="19"/>
                  </a:lnTo>
                  <a:lnTo>
                    <a:pt x="176" y="75"/>
                  </a:lnTo>
                  <a:lnTo>
                    <a:pt x="171" y="76"/>
                  </a:lnTo>
                  <a:lnTo>
                    <a:pt x="170" y="74"/>
                  </a:lnTo>
                  <a:lnTo>
                    <a:pt x="168" y="65"/>
                  </a:lnTo>
                  <a:lnTo>
                    <a:pt x="163" y="56"/>
                  </a:lnTo>
                  <a:lnTo>
                    <a:pt x="156" y="45"/>
                  </a:lnTo>
                  <a:lnTo>
                    <a:pt x="145" y="37"/>
                  </a:lnTo>
                  <a:lnTo>
                    <a:pt x="134" y="29"/>
                  </a:lnTo>
                  <a:lnTo>
                    <a:pt x="118" y="24"/>
                  </a:lnTo>
                  <a:lnTo>
                    <a:pt x="99" y="22"/>
                  </a:lnTo>
                  <a:lnTo>
                    <a:pt x="82" y="23"/>
                  </a:lnTo>
                  <a:lnTo>
                    <a:pt x="69" y="29"/>
                  </a:lnTo>
                  <a:lnTo>
                    <a:pt x="58" y="37"/>
                  </a:lnTo>
                  <a:lnTo>
                    <a:pt x="51" y="48"/>
                  </a:lnTo>
                  <a:lnTo>
                    <a:pt x="48" y="59"/>
                  </a:lnTo>
                  <a:lnTo>
                    <a:pt x="46" y="70"/>
                  </a:lnTo>
                  <a:lnTo>
                    <a:pt x="48" y="82"/>
                  </a:lnTo>
                  <a:lnTo>
                    <a:pt x="52" y="92"/>
                  </a:lnTo>
                  <a:lnTo>
                    <a:pt x="60" y="102"/>
                  </a:lnTo>
                  <a:lnTo>
                    <a:pt x="72" y="110"/>
                  </a:lnTo>
                  <a:lnTo>
                    <a:pt x="89" y="119"/>
                  </a:lnTo>
                  <a:lnTo>
                    <a:pt x="110" y="130"/>
                  </a:lnTo>
                  <a:lnTo>
                    <a:pt x="117" y="135"/>
                  </a:lnTo>
                  <a:lnTo>
                    <a:pt x="135" y="144"/>
                  </a:lnTo>
                  <a:lnTo>
                    <a:pt x="151" y="155"/>
                  </a:lnTo>
                  <a:lnTo>
                    <a:pt x="167" y="165"/>
                  </a:lnTo>
                  <a:lnTo>
                    <a:pt x="179" y="178"/>
                  </a:lnTo>
                  <a:lnTo>
                    <a:pt x="189" y="194"/>
                  </a:lnTo>
                  <a:lnTo>
                    <a:pt x="196" y="213"/>
                  </a:lnTo>
                  <a:lnTo>
                    <a:pt x="198" y="234"/>
                  </a:lnTo>
                  <a:lnTo>
                    <a:pt x="197" y="251"/>
                  </a:lnTo>
                  <a:lnTo>
                    <a:pt x="191" y="269"/>
                  </a:lnTo>
                  <a:lnTo>
                    <a:pt x="183" y="284"/>
                  </a:lnTo>
                  <a:lnTo>
                    <a:pt x="170" y="299"/>
                  </a:lnTo>
                  <a:lnTo>
                    <a:pt x="154" y="312"/>
                  </a:lnTo>
                  <a:lnTo>
                    <a:pt x="135" y="322"/>
                  </a:lnTo>
                  <a:lnTo>
                    <a:pt x="113" y="328"/>
                  </a:lnTo>
                  <a:lnTo>
                    <a:pt x="92" y="330"/>
                  </a:lnTo>
                  <a:lnTo>
                    <a:pt x="69" y="328"/>
                  </a:lnTo>
                  <a:lnTo>
                    <a:pt x="48" y="323"/>
                  </a:lnTo>
                  <a:lnTo>
                    <a:pt x="30" y="316"/>
                  </a:lnTo>
                  <a:lnTo>
                    <a:pt x="15" y="309"/>
                  </a:lnTo>
                  <a:lnTo>
                    <a:pt x="3" y="303"/>
                  </a:lnTo>
                  <a:lnTo>
                    <a:pt x="3" y="302"/>
                  </a:lnTo>
                  <a:lnTo>
                    <a:pt x="0" y="236"/>
                  </a:lnTo>
                  <a:lnTo>
                    <a:pt x="6" y="236"/>
                  </a:lnTo>
                  <a:lnTo>
                    <a:pt x="6" y="239"/>
                  </a:lnTo>
                  <a:lnTo>
                    <a:pt x="10" y="250"/>
                  </a:lnTo>
                  <a:lnTo>
                    <a:pt x="16" y="262"/>
                  </a:lnTo>
                  <a:lnTo>
                    <a:pt x="24" y="275"/>
                  </a:lnTo>
                  <a:lnTo>
                    <a:pt x="35" y="287"/>
                  </a:lnTo>
                  <a:lnTo>
                    <a:pt x="49" y="296"/>
                  </a:lnTo>
                  <a:lnTo>
                    <a:pt x="68" y="303"/>
                  </a:lnTo>
                  <a:lnTo>
                    <a:pt x="89" y="307"/>
                  </a:lnTo>
                  <a:lnTo>
                    <a:pt x="106" y="305"/>
                  </a:lnTo>
                  <a:lnTo>
                    <a:pt x="122" y="299"/>
                  </a:lnTo>
                  <a:lnTo>
                    <a:pt x="135" y="289"/>
                  </a:lnTo>
                  <a:lnTo>
                    <a:pt x="144" y="276"/>
                  </a:lnTo>
                  <a:lnTo>
                    <a:pt x="150" y="264"/>
                  </a:lnTo>
                  <a:lnTo>
                    <a:pt x="152" y="254"/>
                  </a:lnTo>
                  <a:lnTo>
                    <a:pt x="152" y="247"/>
                  </a:lnTo>
                  <a:lnTo>
                    <a:pt x="150" y="230"/>
                  </a:lnTo>
                  <a:lnTo>
                    <a:pt x="145" y="217"/>
                  </a:lnTo>
                  <a:lnTo>
                    <a:pt x="136" y="207"/>
                  </a:lnTo>
                  <a:lnTo>
                    <a:pt x="124" y="198"/>
                  </a:lnTo>
                  <a:lnTo>
                    <a:pt x="110" y="189"/>
                  </a:lnTo>
                  <a:lnTo>
                    <a:pt x="92" y="181"/>
                  </a:lnTo>
                  <a:lnTo>
                    <a:pt x="75" y="171"/>
                  </a:lnTo>
                  <a:lnTo>
                    <a:pt x="55" y="161"/>
                  </a:lnTo>
                  <a:lnTo>
                    <a:pt x="38" y="149"/>
                  </a:lnTo>
                  <a:lnTo>
                    <a:pt x="24" y="136"/>
                  </a:lnTo>
                  <a:lnTo>
                    <a:pt x="13" y="121"/>
                  </a:lnTo>
                  <a:lnTo>
                    <a:pt x="7" y="103"/>
                  </a:lnTo>
                  <a:lnTo>
                    <a:pt x="5" y="83"/>
                  </a:lnTo>
                  <a:lnTo>
                    <a:pt x="9" y="62"/>
                  </a:lnTo>
                  <a:lnTo>
                    <a:pt x="17" y="43"/>
                  </a:lnTo>
                  <a:lnTo>
                    <a:pt x="30" y="28"/>
                  </a:lnTo>
                  <a:lnTo>
                    <a:pt x="45" y="15"/>
                  </a:lnTo>
                  <a:lnTo>
                    <a:pt x="64" y="6"/>
                  </a:lnTo>
                  <a:lnTo>
                    <a:pt x="84" y="2"/>
                  </a:lnTo>
                  <a:lnTo>
                    <a:pt x="10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1"/>
            <p:cNvSpPr>
              <a:spLocks/>
            </p:cNvSpPr>
            <p:nvPr userDrawn="1"/>
          </p:nvSpPr>
          <p:spPr bwMode="auto">
            <a:xfrm>
              <a:off x="3221038" y="1416050"/>
              <a:ext cx="196850" cy="261938"/>
            </a:xfrm>
            <a:custGeom>
              <a:avLst/>
              <a:gdLst/>
              <a:ahLst/>
              <a:cxnLst>
                <a:cxn ang="0">
                  <a:pos x="246" y="0"/>
                </a:cxn>
                <a:cxn ang="0">
                  <a:pos x="246" y="222"/>
                </a:cxn>
                <a:cxn ang="0">
                  <a:pos x="244" y="247"/>
                </a:cxn>
                <a:cxn ang="0">
                  <a:pos x="239" y="268"/>
                </a:cxn>
                <a:cxn ang="0">
                  <a:pos x="231" y="285"/>
                </a:cxn>
                <a:cxn ang="0">
                  <a:pos x="220" y="299"/>
                </a:cxn>
                <a:cxn ang="0">
                  <a:pos x="207" y="310"/>
                </a:cxn>
                <a:cxn ang="0">
                  <a:pos x="194" y="317"/>
                </a:cxn>
                <a:cxn ang="0">
                  <a:pos x="181" y="323"/>
                </a:cxn>
                <a:cxn ang="0">
                  <a:pos x="167" y="326"/>
                </a:cxn>
                <a:cxn ang="0">
                  <a:pos x="155" y="328"/>
                </a:cxn>
                <a:cxn ang="0">
                  <a:pos x="145" y="330"/>
                </a:cxn>
                <a:cxn ang="0">
                  <a:pos x="123" y="330"/>
                </a:cxn>
                <a:cxn ang="0">
                  <a:pos x="107" y="328"/>
                </a:cxn>
                <a:cxn ang="0">
                  <a:pos x="77" y="321"/>
                </a:cxn>
                <a:cxn ang="0">
                  <a:pos x="62" y="314"/>
                </a:cxn>
                <a:cxn ang="0">
                  <a:pos x="48" y="306"/>
                </a:cxn>
                <a:cxn ang="0">
                  <a:pos x="36" y="294"/>
                </a:cxn>
                <a:cxn ang="0">
                  <a:pos x="27" y="279"/>
                </a:cxn>
                <a:cxn ang="0">
                  <a:pos x="20" y="260"/>
                </a:cxn>
                <a:cxn ang="0">
                  <a:pos x="14" y="238"/>
                </a:cxn>
                <a:cxn ang="0">
                  <a:pos x="13" y="211"/>
                </a:cxn>
                <a:cxn ang="0">
                  <a:pos x="13" y="35"/>
                </a:cxn>
                <a:cxn ang="0">
                  <a:pos x="12" y="22"/>
                </a:cxn>
                <a:cxn ang="0">
                  <a:pos x="8" y="13"/>
                </a:cxn>
                <a:cxn ang="0">
                  <a:pos x="0" y="4"/>
                </a:cxn>
                <a:cxn ang="0">
                  <a:pos x="0" y="1"/>
                </a:cxn>
                <a:cxn ang="0">
                  <a:pos x="64" y="1"/>
                </a:cxn>
                <a:cxn ang="0">
                  <a:pos x="62" y="211"/>
                </a:cxn>
                <a:cxn ang="0">
                  <a:pos x="64" y="231"/>
                </a:cxn>
                <a:cxn ang="0">
                  <a:pos x="66" y="248"/>
                </a:cxn>
                <a:cxn ang="0">
                  <a:pos x="71" y="265"/>
                </a:cxn>
                <a:cxn ang="0">
                  <a:pos x="78" y="279"/>
                </a:cxn>
                <a:cxn ang="0">
                  <a:pos x="87" y="290"/>
                </a:cxn>
                <a:cxn ang="0">
                  <a:pos x="100" y="298"/>
                </a:cxn>
                <a:cxn ang="0">
                  <a:pos x="118" y="303"/>
                </a:cxn>
                <a:cxn ang="0">
                  <a:pos x="139" y="305"/>
                </a:cxn>
                <a:cxn ang="0">
                  <a:pos x="161" y="303"/>
                </a:cxn>
                <a:cxn ang="0">
                  <a:pos x="179" y="297"/>
                </a:cxn>
                <a:cxn ang="0">
                  <a:pos x="193" y="288"/>
                </a:cxn>
                <a:cxn ang="0">
                  <a:pos x="204" y="277"/>
                </a:cxn>
                <a:cxn ang="0">
                  <a:pos x="211" y="264"/>
                </a:cxn>
                <a:cxn ang="0">
                  <a:pos x="216" y="249"/>
                </a:cxn>
                <a:cxn ang="0">
                  <a:pos x="218" y="235"/>
                </a:cxn>
                <a:cxn ang="0">
                  <a:pos x="219" y="220"/>
                </a:cxn>
                <a:cxn ang="0">
                  <a:pos x="219" y="33"/>
                </a:cxn>
                <a:cxn ang="0">
                  <a:pos x="218" y="20"/>
                </a:cxn>
                <a:cxn ang="0">
                  <a:pos x="216" y="11"/>
                </a:cxn>
                <a:cxn ang="0">
                  <a:pos x="212" y="7"/>
                </a:cxn>
                <a:cxn ang="0">
                  <a:pos x="209" y="4"/>
                </a:cxn>
                <a:cxn ang="0">
                  <a:pos x="209" y="1"/>
                </a:cxn>
                <a:cxn ang="0">
                  <a:pos x="246" y="0"/>
                </a:cxn>
              </a:cxnLst>
              <a:rect l="0" t="0" r="r" b="b"/>
              <a:pathLst>
                <a:path w="246" h="330">
                  <a:moveTo>
                    <a:pt x="246" y="0"/>
                  </a:moveTo>
                  <a:lnTo>
                    <a:pt x="246" y="222"/>
                  </a:lnTo>
                  <a:lnTo>
                    <a:pt x="244" y="247"/>
                  </a:lnTo>
                  <a:lnTo>
                    <a:pt x="239" y="268"/>
                  </a:lnTo>
                  <a:lnTo>
                    <a:pt x="231" y="285"/>
                  </a:lnTo>
                  <a:lnTo>
                    <a:pt x="220" y="299"/>
                  </a:lnTo>
                  <a:lnTo>
                    <a:pt x="207" y="310"/>
                  </a:lnTo>
                  <a:lnTo>
                    <a:pt x="194" y="317"/>
                  </a:lnTo>
                  <a:lnTo>
                    <a:pt x="181" y="323"/>
                  </a:lnTo>
                  <a:lnTo>
                    <a:pt x="167" y="326"/>
                  </a:lnTo>
                  <a:lnTo>
                    <a:pt x="155" y="328"/>
                  </a:lnTo>
                  <a:lnTo>
                    <a:pt x="145" y="330"/>
                  </a:lnTo>
                  <a:lnTo>
                    <a:pt x="123" y="330"/>
                  </a:lnTo>
                  <a:lnTo>
                    <a:pt x="107" y="328"/>
                  </a:lnTo>
                  <a:lnTo>
                    <a:pt x="77" y="321"/>
                  </a:lnTo>
                  <a:lnTo>
                    <a:pt x="62" y="314"/>
                  </a:lnTo>
                  <a:lnTo>
                    <a:pt x="48" y="306"/>
                  </a:lnTo>
                  <a:lnTo>
                    <a:pt x="36" y="294"/>
                  </a:lnTo>
                  <a:lnTo>
                    <a:pt x="27" y="279"/>
                  </a:lnTo>
                  <a:lnTo>
                    <a:pt x="20" y="260"/>
                  </a:lnTo>
                  <a:lnTo>
                    <a:pt x="14" y="238"/>
                  </a:lnTo>
                  <a:lnTo>
                    <a:pt x="13" y="211"/>
                  </a:lnTo>
                  <a:lnTo>
                    <a:pt x="13" y="35"/>
                  </a:lnTo>
                  <a:lnTo>
                    <a:pt x="12" y="22"/>
                  </a:lnTo>
                  <a:lnTo>
                    <a:pt x="8" y="13"/>
                  </a:lnTo>
                  <a:lnTo>
                    <a:pt x="0" y="4"/>
                  </a:lnTo>
                  <a:lnTo>
                    <a:pt x="0" y="1"/>
                  </a:lnTo>
                  <a:lnTo>
                    <a:pt x="64" y="1"/>
                  </a:lnTo>
                  <a:lnTo>
                    <a:pt x="62" y="211"/>
                  </a:lnTo>
                  <a:lnTo>
                    <a:pt x="64" y="231"/>
                  </a:lnTo>
                  <a:lnTo>
                    <a:pt x="66" y="248"/>
                  </a:lnTo>
                  <a:lnTo>
                    <a:pt x="71" y="265"/>
                  </a:lnTo>
                  <a:lnTo>
                    <a:pt x="78" y="279"/>
                  </a:lnTo>
                  <a:lnTo>
                    <a:pt x="87" y="290"/>
                  </a:lnTo>
                  <a:lnTo>
                    <a:pt x="100" y="298"/>
                  </a:lnTo>
                  <a:lnTo>
                    <a:pt x="118" y="303"/>
                  </a:lnTo>
                  <a:lnTo>
                    <a:pt x="139" y="305"/>
                  </a:lnTo>
                  <a:lnTo>
                    <a:pt x="161" y="303"/>
                  </a:lnTo>
                  <a:lnTo>
                    <a:pt x="179" y="297"/>
                  </a:lnTo>
                  <a:lnTo>
                    <a:pt x="193" y="288"/>
                  </a:lnTo>
                  <a:lnTo>
                    <a:pt x="204" y="277"/>
                  </a:lnTo>
                  <a:lnTo>
                    <a:pt x="211" y="264"/>
                  </a:lnTo>
                  <a:lnTo>
                    <a:pt x="216" y="249"/>
                  </a:lnTo>
                  <a:lnTo>
                    <a:pt x="218" y="235"/>
                  </a:lnTo>
                  <a:lnTo>
                    <a:pt x="219" y="220"/>
                  </a:lnTo>
                  <a:lnTo>
                    <a:pt x="219" y="33"/>
                  </a:lnTo>
                  <a:lnTo>
                    <a:pt x="218" y="20"/>
                  </a:lnTo>
                  <a:lnTo>
                    <a:pt x="216" y="11"/>
                  </a:lnTo>
                  <a:lnTo>
                    <a:pt x="212" y="7"/>
                  </a:lnTo>
                  <a:lnTo>
                    <a:pt x="209" y="4"/>
                  </a:lnTo>
                  <a:lnTo>
                    <a:pt x="209" y="1"/>
                  </a:lnTo>
                  <a:lnTo>
                    <a:pt x="24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 name="Rectangle 2"/>
          <p:cNvSpPr>
            <a:spLocks noChangeArrowheads="1"/>
          </p:cNvSpPr>
          <p:nvPr userDrawn="1"/>
        </p:nvSpPr>
        <p:spPr bwMode="auto">
          <a:xfrm>
            <a:off x="0" y="5805488"/>
            <a:ext cx="9906000" cy="1052512"/>
          </a:xfrm>
          <a:prstGeom prst="rect">
            <a:avLst/>
          </a:prstGeom>
          <a:solidFill>
            <a:srgbClr val="ECEDE9"/>
          </a:solidFill>
          <a:ln w="9525">
            <a:noFill/>
            <a:miter lim="800000"/>
            <a:headEnd/>
            <a:tailEnd/>
          </a:ln>
          <a:effectLst/>
        </p:spPr>
        <p:txBody>
          <a:bodyPr wrap="none" anchor="ctr"/>
          <a:lstStyle/>
          <a:p>
            <a:endParaRPr lang="en-US"/>
          </a:p>
        </p:txBody>
      </p:sp>
      <p:pic>
        <p:nvPicPr>
          <p:cNvPr id="59" name="Picture 2" descr="\\plucky\Plucky\design\a-f\first-nz-capital\25726-powerpoint\Links-PPT\Origami-Star 150.tif"/>
          <p:cNvPicPr>
            <a:picLocks noChangeAspect="1" noChangeArrowheads="1"/>
          </p:cNvPicPr>
          <p:nvPr userDrawn="1"/>
        </p:nvPicPr>
        <p:blipFill>
          <a:blip r:embed="rId2" cstate="print"/>
          <a:srcRect/>
          <a:stretch>
            <a:fillRect/>
          </a:stretch>
        </p:blipFill>
        <p:spPr bwMode="auto">
          <a:xfrm>
            <a:off x="6069145" y="4017962"/>
            <a:ext cx="3836855" cy="2840038"/>
          </a:xfrm>
          <a:prstGeom prst="rect">
            <a:avLst/>
          </a:prstGeom>
          <a:noFill/>
        </p:spPr>
      </p:pic>
      <p:pic>
        <p:nvPicPr>
          <p:cNvPr id="60" name="Picture 12" descr="Decisions Shape Markets 600RGB"/>
          <p:cNvPicPr>
            <a:picLocks noChangeAspect="1" noChangeArrowheads="1"/>
          </p:cNvPicPr>
          <p:nvPr userDrawn="1"/>
        </p:nvPicPr>
        <p:blipFill>
          <a:blip r:embed="rId3" cstate="print"/>
          <a:srcRect/>
          <a:stretch>
            <a:fillRect/>
          </a:stretch>
        </p:blipFill>
        <p:spPr bwMode="auto">
          <a:xfrm>
            <a:off x="506506" y="6048524"/>
            <a:ext cx="1950244" cy="404813"/>
          </a:xfrm>
          <a:prstGeom prst="rect">
            <a:avLst/>
          </a:prstGeom>
          <a:noFill/>
        </p:spPr>
      </p:pic>
      <p:sp>
        <p:nvSpPr>
          <p:cNvPr id="61" name="Line 10"/>
          <p:cNvSpPr>
            <a:spLocks noChangeShapeType="1"/>
          </p:cNvSpPr>
          <p:nvPr userDrawn="1"/>
        </p:nvSpPr>
        <p:spPr bwMode="auto">
          <a:xfrm flipV="1">
            <a:off x="2570948" y="405887"/>
            <a:ext cx="0" cy="319087"/>
          </a:xfrm>
          <a:prstGeom prst="line">
            <a:avLst/>
          </a:prstGeom>
          <a:noFill/>
          <a:ln w="3175">
            <a:solidFill>
              <a:srgbClr val="FFFFFF"/>
            </a:solidFill>
            <a:round/>
            <a:headEnd/>
            <a:tailEnd/>
          </a:ln>
          <a:effectLst/>
        </p:spPr>
        <p:txBody>
          <a:bodyPr/>
          <a:lstStyle/>
          <a:p>
            <a:endParaRPr lang="en-US"/>
          </a:p>
        </p:txBody>
      </p:sp>
      <p:grpSp>
        <p:nvGrpSpPr>
          <p:cNvPr id="62" name="Group 61"/>
          <p:cNvGrpSpPr/>
          <p:nvPr userDrawn="1"/>
        </p:nvGrpSpPr>
        <p:grpSpPr>
          <a:xfrm>
            <a:off x="560512" y="547689"/>
            <a:ext cx="1719793" cy="217487"/>
            <a:chOff x="539750" y="919163"/>
            <a:chExt cx="1587501" cy="217487"/>
          </a:xfrm>
        </p:grpSpPr>
        <p:sp>
          <p:nvSpPr>
            <p:cNvPr id="63"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6" name="Group 145"/>
          <p:cNvGrpSpPr/>
          <p:nvPr userDrawn="1"/>
        </p:nvGrpSpPr>
        <p:grpSpPr>
          <a:xfrm>
            <a:off x="2876396" y="404665"/>
            <a:ext cx="1584334" cy="324991"/>
            <a:chOff x="1531938" y="993775"/>
            <a:chExt cx="3086100" cy="685800"/>
          </a:xfrm>
        </p:grpSpPr>
        <p:sp>
          <p:nvSpPr>
            <p:cNvPr id="147" name="AutoShape 4"/>
            <p:cNvSpPr>
              <a:spLocks noChangeAspect="1" noChangeArrowheads="1" noTextEdit="1"/>
            </p:cNvSpPr>
            <p:nvPr userDrawn="1"/>
          </p:nvSpPr>
          <p:spPr bwMode="auto">
            <a:xfrm>
              <a:off x="1531938" y="993775"/>
              <a:ext cx="30861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7"/>
            <p:cNvSpPr>
              <a:spLocks/>
            </p:cNvSpPr>
            <p:nvPr userDrawn="1"/>
          </p:nvSpPr>
          <p:spPr bwMode="auto">
            <a:xfrm>
              <a:off x="3995738" y="1009650"/>
              <a:ext cx="603250" cy="420688"/>
            </a:xfrm>
            <a:custGeom>
              <a:avLst/>
              <a:gdLst/>
              <a:ahLst/>
              <a:cxnLst>
                <a:cxn ang="0">
                  <a:pos x="0" y="0"/>
                </a:cxn>
                <a:cxn ang="0">
                  <a:pos x="88" y="40"/>
                </a:cxn>
                <a:cxn ang="0">
                  <a:pos x="177" y="86"/>
                </a:cxn>
                <a:cxn ang="0">
                  <a:pos x="267" y="137"/>
                </a:cxn>
                <a:cxn ang="0">
                  <a:pos x="354" y="191"/>
                </a:cxn>
                <a:cxn ang="0">
                  <a:pos x="439" y="250"/>
                </a:cxn>
                <a:cxn ang="0">
                  <a:pos x="444" y="275"/>
                </a:cxn>
                <a:cxn ang="0">
                  <a:pos x="445" y="299"/>
                </a:cxn>
                <a:cxn ang="0">
                  <a:pos x="443" y="331"/>
                </a:cxn>
                <a:cxn ang="0">
                  <a:pos x="437" y="363"/>
                </a:cxn>
                <a:cxn ang="0">
                  <a:pos x="427" y="394"/>
                </a:cxn>
                <a:cxn ang="0">
                  <a:pos x="433" y="394"/>
                </a:cxn>
                <a:cxn ang="0">
                  <a:pos x="437" y="393"/>
                </a:cxn>
                <a:cxn ang="0">
                  <a:pos x="458" y="391"/>
                </a:cxn>
                <a:cxn ang="0">
                  <a:pos x="481" y="391"/>
                </a:cxn>
                <a:cxn ang="0">
                  <a:pos x="519" y="393"/>
                </a:cxn>
                <a:cxn ang="0">
                  <a:pos x="559" y="397"/>
                </a:cxn>
                <a:cxn ang="0">
                  <a:pos x="603" y="407"/>
                </a:cxn>
                <a:cxn ang="0">
                  <a:pos x="649" y="420"/>
                </a:cxn>
                <a:cxn ang="0">
                  <a:pos x="708" y="475"/>
                </a:cxn>
                <a:cxn ang="0">
                  <a:pos x="759" y="530"/>
                </a:cxn>
                <a:cxn ang="0">
                  <a:pos x="698" y="512"/>
                </a:cxn>
                <a:cxn ang="0">
                  <a:pos x="639" y="499"/>
                </a:cxn>
                <a:cxn ang="0">
                  <a:pos x="584" y="489"/>
                </a:cxn>
                <a:cxn ang="0">
                  <a:pos x="531" y="483"/>
                </a:cxn>
                <a:cxn ang="0">
                  <a:pos x="481" y="482"/>
                </a:cxn>
                <a:cxn ang="0">
                  <a:pos x="433" y="483"/>
                </a:cxn>
                <a:cxn ang="0">
                  <a:pos x="389" y="488"/>
                </a:cxn>
                <a:cxn ang="0">
                  <a:pos x="348" y="494"/>
                </a:cxn>
                <a:cxn ang="0">
                  <a:pos x="312" y="502"/>
                </a:cxn>
                <a:cxn ang="0">
                  <a:pos x="278" y="512"/>
                </a:cxn>
                <a:cxn ang="0">
                  <a:pos x="260" y="444"/>
                </a:cxn>
                <a:cxn ang="0">
                  <a:pos x="240" y="378"/>
                </a:cxn>
                <a:cxn ang="0">
                  <a:pos x="215" y="315"/>
                </a:cxn>
                <a:cxn ang="0">
                  <a:pos x="189" y="255"/>
                </a:cxn>
                <a:cxn ang="0">
                  <a:pos x="160" y="198"/>
                </a:cxn>
                <a:cxn ang="0">
                  <a:pos x="129" y="146"/>
                </a:cxn>
                <a:cxn ang="0">
                  <a:pos x="97" y="100"/>
                </a:cxn>
                <a:cxn ang="0">
                  <a:pos x="65" y="59"/>
                </a:cxn>
                <a:cxn ang="0">
                  <a:pos x="32" y="26"/>
                </a:cxn>
                <a:cxn ang="0">
                  <a:pos x="0" y="0"/>
                </a:cxn>
              </a:cxnLst>
              <a:rect l="0" t="0" r="r" b="b"/>
              <a:pathLst>
                <a:path w="759" h="530">
                  <a:moveTo>
                    <a:pt x="0" y="0"/>
                  </a:moveTo>
                  <a:lnTo>
                    <a:pt x="88" y="40"/>
                  </a:lnTo>
                  <a:lnTo>
                    <a:pt x="177" y="86"/>
                  </a:lnTo>
                  <a:lnTo>
                    <a:pt x="267" y="137"/>
                  </a:lnTo>
                  <a:lnTo>
                    <a:pt x="354" y="191"/>
                  </a:lnTo>
                  <a:lnTo>
                    <a:pt x="439" y="250"/>
                  </a:lnTo>
                  <a:lnTo>
                    <a:pt x="444" y="275"/>
                  </a:lnTo>
                  <a:lnTo>
                    <a:pt x="445" y="299"/>
                  </a:lnTo>
                  <a:lnTo>
                    <a:pt x="443" y="331"/>
                  </a:lnTo>
                  <a:lnTo>
                    <a:pt x="437" y="363"/>
                  </a:lnTo>
                  <a:lnTo>
                    <a:pt x="427" y="394"/>
                  </a:lnTo>
                  <a:lnTo>
                    <a:pt x="433" y="394"/>
                  </a:lnTo>
                  <a:lnTo>
                    <a:pt x="437" y="393"/>
                  </a:lnTo>
                  <a:lnTo>
                    <a:pt x="458" y="391"/>
                  </a:lnTo>
                  <a:lnTo>
                    <a:pt x="481" y="391"/>
                  </a:lnTo>
                  <a:lnTo>
                    <a:pt x="519" y="393"/>
                  </a:lnTo>
                  <a:lnTo>
                    <a:pt x="559" y="397"/>
                  </a:lnTo>
                  <a:lnTo>
                    <a:pt x="603" y="407"/>
                  </a:lnTo>
                  <a:lnTo>
                    <a:pt x="649" y="420"/>
                  </a:lnTo>
                  <a:lnTo>
                    <a:pt x="708" y="475"/>
                  </a:lnTo>
                  <a:lnTo>
                    <a:pt x="759" y="530"/>
                  </a:lnTo>
                  <a:lnTo>
                    <a:pt x="698" y="512"/>
                  </a:lnTo>
                  <a:lnTo>
                    <a:pt x="639" y="499"/>
                  </a:lnTo>
                  <a:lnTo>
                    <a:pt x="584" y="489"/>
                  </a:lnTo>
                  <a:lnTo>
                    <a:pt x="531" y="483"/>
                  </a:lnTo>
                  <a:lnTo>
                    <a:pt x="481" y="482"/>
                  </a:lnTo>
                  <a:lnTo>
                    <a:pt x="433" y="483"/>
                  </a:lnTo>
                  <a:lnTo>
                    <a:pt x="389" y="488"/>
                  </a:lnTo>
                  <a:lnTo>
                    <a:pt x="348" y="494"/>
                  </a:lnTo>
                  <a:lnTo>
                    <a:pt x="312" y="502"/>
                  </a:lnTo>
                  <a:lnTo>
                    <a:pt x="278" y="512"/>
                  </a:lnTo>
                  <a:lnTo>
                    <a:pt x="260" y="444"/>
                  </a:lnTo>
                  <a:lnTo>
                    <a:pt x="240" y="378"/>
                  </a:lnTo>
                  <a:lnTo>
                    <a:pt x="215" y="315"/>
                  </a:lnTo>
                  <a:lnTo>
                    <a:pt x="189" y="255"/>
                  </a:lnTo>
                  <a:lnTo>
                    <a:pt x="160" y="198"/>
                  </a:lnTo>
                  <a:lnTo>
                    <a:pt x="129" y="146"/>
                  </a:lnTo>
                  <a:lnTo>
                    <a:pt x="97" y="100"/>
                  </a:lnTo>
                  <a:lnTo>
                    <a:pt x="65" y="59"/>
                  </a:lnTo>
                  <a:lnTo>
                    <a:pt x="32" y="26"/>
                  </a:lnTo>
                  <a:lnTo>
                    <a:pt x="0" y="0"/>
                  </a:lnTo>
                  <a:close/>
                </a:path>
              </a:pathLst>
            </a:custGeom>
            <a:solidFill>
              <a:srgbClr val="FFFFFF">
                <a:alpha val="7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8"/>
            <p:cNvSpPr>
              <a:spLocks/>
            </p:cNvSpPr>
            <p:nvPr userDrawn="1"/>
          </p:nvSpPr>
          <p:spPr bwMode="auto">
            <a:xfrm>
              <a:off x="4230688" y="1000125"/>
              <a:ext cx="377825" cy="384175"/>
            </a:xfrm>
            <a:custGeom>
              <a:avLst/>
              <a:gdLst/>
              <a:ahLst/>
              <a:cxnLst>
                <a:cxn ang="0">
                  <a:pos x="0" y="0"/>
                </a:cxn>
                <a:cxn ang="0">
                  <a:pos x="69" y="48"/>
                </a:cxn>
                <a:cxn ang="0">
                  <a:pos x="137" y="103"/>
                </a:cxn>
                <a:cxn ang="0">
                  <a:pos x="204" y="162"/>
                </a:cxn>
                <a:cxn ang="0">
                  <a:pos x="268" y="223"/>
                </a:cxn>
                <a:cxn ang="0">
                  <a:pos x="328" y="288"/>
                </a:cxn>
                <a:cxn ang="0">
                  <a:pos x="383" y="353"/>
                </a:cxn>
                <a:cxn ang="0">
                  <a:pos x="433" y="419"/>
                </a:cxn>
                <a:cxn ang="0">
                  <a:pos x="476" y="485"/>
                </a:cxn>
                <a:cxn ang="0">
                  <a:pos x="435" y="463"/>
                </a:cxn>
                <a:cxn ang="0">
                  <a:pos x="394" y="446"/>
                </a:cxn>
                <a:cxn ang="0">
                  <a:pos x="355" y="433"/>
                </a:cxn>
                <a:cxn ang="0">
                  <a:pos x="289" y="374"/>
                </a:cxn>
                <a:cxn ang="0">
                  <a:pos x="218" y="317"/>
                </a:cxn>
                <a:cxn ang="0">
                  <a:pos x="144" y="263"/>
                </a:cxn>
                <a:cxn ang="0">
                  <a:pos x="135" y="222"/>
                </a:cxn>
                <a:cxn ang="0">
                  <a:pos x="120" y="182"/>
                </a:cxn>
                <a:cxn ang="0">
                  <a:pos x="103" y="144"/>
                </a:cxn>
                <a:cxn ang="0">
                  <a:pos x="83" y="107"/>
                </a:cxn>
                <a:cxn ang="0">
                  <a:pos x="61" y="76"/>
                </a:cxn>
                <a:cxn ang="0">
                  <a:pos x="40" y="46"/>
                </a:cxn>
                <a:cxn ang="0">
                  <a:pos x="19" y="20"/>
                </a:cxn>
                <a:cxn ang="0">
                  <a:pos x="0" y="0"/>
                </a:cxn>
              </a:cxnLst>
              <a:rect l="0" t="0" r="r" b="b"/>
              <a:pathLst>
                <a:path w="476" h="485">
                  <a:moveTo>
                    <a:pt x="0" y="0"/>
                  </a:moveTo>
                  <a:lnTo>
                    <a:pt x="69" y="48"/>
                  </a:lnTo>
                  <a:lnTo>
                    <a:pt x="137" y="103"/>
                  </a:lnTo>
                  <a:lnTo>
                    <a:pt x="204" y="162"/>
                  </a:lnTo>
                  <a:lnTo>
                    <a:pt x="268" y="223"/>
                  </a:lnTo>
                  <a:lnTo>
                    <a:pt x="328" y="288"/>
                  </a:lnTo>
                  <a:lnTo>
                    <a:pt x="383" y="353"/>
                  </a:lnTo>
                  <a:lnTo>
                    <a:pt x="433" y="419"/>
                  </a:lnTo>
                  <a:lnTo>
                    <a:pt x="476" y="485"/>
                  </a:lnTo>
                  <a:lnTo>
                    <a:pt x="435" y="463"/>
                  </a:lnTo>
                  <a:lnTo>
                    <a:pt x="394" y="446"/>
                  </a:lnTo>
                  <a:lnTo>
                    <a:pt x="355" y="433"/>
                  </a:lnTo>
                  <a:lnTo>
                    <a:pt x="289" y="374"/>
                  </a:lnTo>
                  <a:lnTo>
                    <a:pt x="218" y="317"/>
                  </a:lnTo>
                  <a:lnTo>
                    <a:pt x="144" y="263"/>
                  </a:lnTo>
                  <a:lnTo>
                    <a:pt x="135" y="222"/>
                  </a:lnTo>
                  <a:lnTo>
                    <a:pt x="120" y="182"/>
                  </a:lnTo>
                  <a:lnTo>
                    <a:pt x="103" y="144"/>
                  </a:lnTo>
                  <a:lnTo>
                    <a:pt x="83" y="107"/>
                  </a:lnTo>
                  <a:lnTo>
                    <a:pt x="61" y="76"/>
                  </a:lnTo>
                  <a:lnTo>
                    <a:pt x="40" y="46"/>
                  </a:lnTo>
                  <a:lnTo>
                    <a:pt x="19" y="20"/>
                  </a:lnTo>
                  <a:lnTo>
                    <a:pt x="0" y="0"/>
                  </a:lnTo>
                  <a:close/>
                </a:path>
              </a:pathLst>
            </a:custGeom>
            <a:solidFill>
              <a:srgbClr val="FFFFFF">
                <a:alpha val="4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9"/>
            <p:cNvSpPr>
              <a:spLocks/>
            </p:cNvSpPr>
            <p:nvPr userDrawn="1"/>
          </p:nvSpPr>
          <p:spPr bwMode="auto">
            <a:xfrm>
              <a:off x="4335463" y="1208088"/>
              <a:ext cx="176213" cy="134938"/>
            </a:xfrm>
            <a:custGeom>
              <a:avLst/>
              <a:gdLst/>
              <a:ahLst/>
              <a:cxnLst>
                <a:cxn ang="0">
                  <a:pos x="12" y="0"/>
                </a:cxn>
                <a:cxn ang="0">
                  <a:pos x="86" y="54"/>
                </a:cxn>
                <a:cxn ang="0">
                  <a:pos x="157" y="111"/>
                </a:cxn>
                <a:cxn ang="0">
                  <a:pos x="223" y="170"/>
                </a:cxn>
                <a:cxn ang="0">
                  <a:pos x="177" y="157"/>
                </a:cxn>
                <a:cxn ang="0">
                  <a:pos x="133" y="147"/>
                </a:cxn>
                <a:cxn ang="0">
                  <a:pos x="92" y="143"/>
                </a:cxn>
                <a:cxn ang="0">
                  <a:pos x="54" y="141"/>
                </a:cxn>
                <a:cxn ang="0">
                  <a:pos x="31" y="141"/>
                </a:cxn>
                <a:cxn ang="0">
                  <a:pos x="10" y="143"/>
                </a:cxn>
                <a:cxn ang="0">
                  <a:pos x="6" y="144"/>
                </a:cxn>
                <a:cxn ang="0">
                  <a:pos x="0" y="144"/>
                </a:cxn>
                <a:cxn ang="0">
                  <a:pos x="10" y="113"/>
                </a:cxn>
                <a:cxn ang="0">
                  <a:pos x="16" y="81"/>
                </a:cxn>
                <a:cxn ang="0">
                  <a:pos x="18" y="49"/>
                </a:cxn>
                <a:cxn ang="0">
                  <a:pos x="17" y="25"/>
                </a:cxn>
                <a:cxn ang="0">
                  <a:pos x="12" y="0"/>
                </a:cxn>
              </a:cxnLst>
              <a:rect l="0" t="0" r="r" b="b"/>
              <a:pathLst>
                <a:path w="223" h="170">
                  <a:moveTo>
                    <a:pt x="12" y="0"/>
                  </a:moveTo>
                  <a:lnTo>
                    <a:pt x="86" y="54"/>
                  </a:lnTo>
                  <a:lnTo>
                    <a:pt x="157" y="111"/>
                  </a:lnTo>
                  <a:lnTo>
                    <a:pt x="223" y="170"/>
                  </a:lnTo>
                  <a:lnTo>
                    <a:pt x="177" y="157"/>
                  </a:lnTo>
                  <a:lnTo>
                    <a:pt x="133" y="147"/>
                  </a:lnTo>
                  <a:lnTo>
                    <a:pt x="92" y="143"/>
                  </a:lnTo>
                  <a:lnTo>
                    <a:pt x="54" y="141"/>
                  </a:lnTo>
                  <a:lnTo>
                    <a:pt x="31" y="141"/>
                  </a:lnTo>
                  <a:lnTo>
                    <a:pt x="10" y="143"/>
                  </a:lnTo>
                  <a:lnTo>
                    <a:pt x="6" y="144"/>
                  </a:lnTo>
                  <a:lnTo>
                    <a:pt x="0" y="144"/>
                  </a:lnTo>
                  <a:lnTo>
                    <a:pt x="10" y="113"/>
                  </a:lnTo>
                  <a:lnTo>
                    <a:pt x="16" y="81"/>
                  </a:lnTo>
                  <a:lnTo>
                    <a:pt x="18" y="49"/>
                  </a:lnTo>
                  <a:lnTo>
                    <a:pt x="17" y="25"/>
                  </a:lnTo>
                  <a:lnTo>
                    <a:pt x="12" y="0"/>
                  </a:lnTo>
                  <a:close/>
                </a:path>
              </a:pathLst>
            </a:custGeom>
            <a:solidFill>
              <a:srgbClr val="FFFFFF">
                <a:alpha val="27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0"/>
            <p:cNvSpPr>
              <a:spLocks/>
            </p:cNvSpPr>
            <p:nvPr userDrawn="1"/>
          </p:nvSpPr>
          <p:spPr bwMode="auto">
            <a:xfrm>
              <a:off x="2687638" y="1416050"/>
              <a:ext cx="200025" cy="257175"/>
            </a:xfrm>
            <a:custGeom>
              <a:avLst/>
              <a:gdLst/>
              <a:ahLst/>
              <a:cxnLst>
                <a:cxn ang="0">
                  <a:pos x="0" y="0"/>
                </a:cxn>
                <a:cxn ang="0">
                  <a:pos x="252" y="0"/>
                </a:cxn>
                <a:cxn ang="0">
                  <a:pos x="252" y="41"/>
                </a:cxn>
                <a:cxn ang="0">
                  <a:pos x="249" y="43"/>
                </a:cxn>
                <a:cxn ang="0">
                  <a:pos x="245" y="39"/>
                </a:cxn>
                <a:cxn ang="0">
                  <a:pos x="240" y="33"/>
                </a:cxn>
                <a:cxn ang="0">
                  <a:pos x="233" y="29"/>
                </a:cxn>
                <a:cxn ang="0">
                  <a:pos x="225" y="26"/>
                </a:cxn>
                <a:cxn ang="0">
                  <a:pos x="212" y="25"/>
                </a:cxn>
                <a:cxn ang="0">
                  <a:pos x="151" y="25"/>
                </a:cxn>
                <a:cxn ang="0">
                  <a:pos x="151" y="177"/>
                </a:cxn>
                <a:cxn ang="0">
                  <a:pos x="152" y="207"/>
                </a:cxn>
                <a:cxn ang="0">
                  <a:pos x="152" y="324"/>
                </a:cxn>
                <a:cxn ang="0">
                  <a:pos x="101" y="324"/>
                </a:cxn>
                <a:cxn ang="0">
                  <a:pos x="101" y="25"/>
                </a:cxn>
                <a:cxn ang="0">
                  <a:pos x="41" y="25"/>
                </a:cxn>
                <a:cxn ang="0">
                  <a:pos x="28" y="27"/>
                </a:cxn>
                <a:cxn ang="0">
                  <a:pos x="19" y="30"/>
                </a:cxn>
                <a:cxn ang="0">
                  <a:pos x="12" y="36"/>
                </a:cxn>
                <a:cxn ang="0">
                  <a:pos x="7" y="43"/>
                </a:cxn>
                <a:cxn ang="0">
                  <a:pos x="5" y="48"/>
                </a:cxn>
                <a:cxn ang="0">
                  <a:pos x="0" y="48"/>
                </a:cxn>
                <a:cxn ang="0">
                  <a:pos x="0" y="0"/>
                </a:cxn>
              </a:cxnLst>
              <a:rect l="0" t="0" r="r" b="b"/>
              <a:pathLst>
                <a:path w="252" h="324">
                  <a:moveTo>
                    <a:pt x="0" y="0"/>
                  </a:moveTo>
                  <a:lnTo>
                    <a:pt x="252" y="0"/>
                  </a:lnTo>
                  <a:lnTo>
                    <a:pt x="252" y="41"/>
                  </a:lnTo>
                  <a:lnTo>
                    <a:pt x="249" y="43"/>
                  </a:lnTo>
                  <a:lnTo>
                    <a:pt x="245" y="39"/>
                  </a:lnTo>
                  <a:lnTo>
                    <a:pt x="240" y="33"/>
                  </a:lnTo>
                  <a:lnTo>
                    <a:pt x="233" y="29"/>
                  </a:lnTo>
                  <a:lnTo>
                    <a:pt x="225" y="26"/>
                  </a:lnTo>
                  <a:lnTo>
                    <a:pt x="212" y="25"/>
                  </a:lnTo>
                  <a:lnTo>
                    <a:pt x="151" y="25"/>
                  </a:lnTo>
                  <a:lnTo>
                    <a:pt x="151" y="177"/>
                  </a:lnTo>
                  <a:lnTo>
                    <a:pt x="152" y="207"/>
                  </a:lnTo>
                  <a:lnTo>
                    <a:pt x="152" y="324"/>
                  </a:lnTo>
                  <a:lnTo>
                    <a:pt x="101" y="324"/>
                  </a:lnTo>
                  <a:lnTo>
                    <a:pt x="101" y="25"/>
                  </a:lnTo>
                  <a:lnTo>
                    <a:pt x="41" y="25"/>
                  </a:lnTo>
                  <a:lnTo>
                    <a:pt x="28" y="27"/>
                  </a:lnTo>
                  <a:lnTo>
                    <a:pt x="19" y="30"/>
                  </a:lnTo>
                  <a:lnTo>
                    <a:pt x="12" y="36"/>
                  </a:lnTo>
                  <a:lnTo>
                    <a:pt x="7" y="43"/>
                  </a:lnTo>
                  <a:lnTo>
                    <a:pt x="5" y="48"/>
                  </a:lnTo>
                  <a:lnTo>
                    <a:pt x="0" y="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1"/>
            <p:cNvSpPr>
              <a:spLocks/>
            </p:cNvSpPr>
            <p:nvPr userDrawn="1"/>
          </p:nvSpPr>
          <p:spPr bwMode="auto">
            <a:xfrm>
              <a:off x="1531938" y="1346200"/>
              <a:ext cx="303213" cy="333375"/>
            </a:xfrm>
            <a:custGeom>
              <a:avLst/>
              <a:gdLst/>
              <a:ahLst/>
              <a:cxnLst>
                <a:cxn ang="0">
                  <a:pos x="263" y="3"/>
                </a:cxn>
                <a:cxn ang="0">
                  <a:pos x="332" y="19"/>
                </a:cxn>
                <a:cxn ang="0">
                  <a:pos x="379" y="118"/>
                </a:cxn>
                <a:cxn ang="0">
                  <a:pos x="373" y="118"/>
                </a:cxn>
                <a:cxn ang="0">
                  <a:pos x="342" y="70"/>
                </a:cxn>
                <a:cxn ang="0">
                  <a:pos x="304" y="42"/>
                </a:cxn>
                <a:cxn ang="0">
                  <a:pos x="266" y="29"/>
                </a:cxn>
                <a:cxn ang="0">
                  <a:pos x="234" y="25"/>
                </a:cxn>
                <a:cxn ang="0">
                  <a:pos x="176" y="35"/>
                </a:cxn>
                <a:cxn ang="0">
                  <a:pos x="126" y="60"/>
                </a:cxn>
                <a:cxn ang="0">
                  <a:pos x="87" y="105"/>
                </a:cxn>
                <a:cxn ang="0">
                  <a:pos x="65" y="168"/>
                </a:cxn>
                <a:cxn ang="0">
                  <a:pos x="64" y="228"/>
                </a:cxn>
                <a:cxn ang="0">
                  <a:pos x="74" y="277"/>
                </a:cxn>
                <a:cxn ang="0">
                  <a:pos x="97" y="322"/>
                </a:cxn>
                <a:cxn ang="0">
                  <a:pos x="131" y="359"/>
                </a:cxn>
                <a:cxn ang="0">
                  <a:pos x="176" y="383"/>
                </a:cxn>
                <a:cxn ang="0">
                  <a:pos x="234" y="393"/>
                </a:cxn>
                <a:cxn ang="0">
                  <a:pos x="258" y="392"/>
                </a:cxn>
                <a:cxn ang="0">
                  <a:pos x="290" y="385"/>
                </a:cxn>
                <a:cxn ang="0">
                  <a:pos x="325" y="365"/>
                </a:cxn>
                <a:cxn ang="0">
                  <a:pos x="361" y="327"/>
                </a:cxn>
                <a:cxn ang="0">
                  <a:pos x="376" y="297"/>
                </a:cxn>
                <a:cxn ang="0">
                  <a:pos x="375" y="379"/>
                </a:cxn>
                <a:cxn ang="0">
                  <a:pos x="305" y="408"/>
                </a:cxn>
                <a:cxn ang="0">
                  <a:pos x="245" y="419"/>
                </a:cxn>
                <a:cxn ang="0">
                  <a:pos x="189" y="418"/>
                </a:cxn>
                <a:cxn ang="0">
                  <a:pos x="124" y="399"/>
                </a:cxn>
                <a:cxn ang="0">
                  <a:pos x="68" y="362"/>
                </a:cxn>
                <a:cxn ang="0">
                  <a:pos x="25" y="310"/>
                </a:cxn>
                <a:cxn ang="0">
                  <a:pos x="2" y="246"/>
                </a:cxn>
                <a:cxn ang="0">
                  <a:pos x="2" y="180"/>
                </a:cxn>
                <a:cxn ang="0">
                  <a:pos x="22" y="118"/>
                </a:cxn>
                <a:cxn ang="0">
                  <a:pos x="59" y="66"/>
                </a:cxn>
                <a:cxn ang="0">
                  <a:pos x="117" y="25"/>
                </a:cxn>
                <a:cxn ang="0">
                  <a:pos x="190" y="3"/>
                </a:cxn>
              </a:cxnLst>
              <a:rect l="0" t="0" r="r" b="b"/>
              <a:pathLst>
                <a:path w="383" h="420">
                  <a:moveTo>
                    <a:pt x="230" y="0"/>
                  </a:moveTo>
                  <a:lnTo>
                    <a:pt x="263" y="3"/>
                  </a:lnTo>
                  <a:lnTo>
                    <a:pt x="297" y="9"/>
                  </a:lnTo>
                  <a:lnTo>
                    <a:pt x="332" y="19"/>
                  </a:lnTo>
                  <a:lnTo>
                    <a:pt x="371" y="36"/>
                  </a:lnTo>
                  <a:lnTo>
                    <a:pt x="379" y="118"/>
                  </a:lnTo>
                  <a:lnTo>
                    <a:pt x="373" y="119"/>
                  </a:lnTo>
                  <a:lnTo>
                    <a:pt x="373" y="118"/>
                  </a:lnTo>
                  <a:lnTo>
                    <a:pt x="359" y="91"/>
                  </a:lnTo>
                  <a:lnTo>
                    <a:pt x="342" y="70"/>
                  </a:lnTo>
                  <a:lnTo>
                    <a:pt x="324" y="53"/>
                  </a:lnTo>
                  <a:lnTo>
                    <a:pt x="304" y="42"/>
                  </a:lnTo>
                  <a:lnTo>
                    <a:pt x="285" y="33"/>
                  </a:lnTo>
                  <a:lnTo>
                    <a:pt x="266" y="29"/>
                  </a:lnTo>
                  <a:lnTo>
                    <a:pt x="250" y="26"/>
                  </a:lnTo>
                  <a:lnTo>
                    <a:pt x="234" y="25"/>
                  </a:lnTo>
                  <a:lnTo>
                    <a:pt x="204" y="27"/>
                  </a:lnTo>
                  <a:lnTo>
                    <a:pt x="176" y="35"/>
                  </a:lnTo>
                  <a:lnTo>
                    <a:pt x="150" y="45"/>
                  </a:lnTo>
                  <a:lnTo>
                    <a:pt x="126" y="60"/>
                  </a:lnTo>
                  <a:lnTo>
                    <a:pt x="106" y="79"/>
                  </a:lnTo>
                  <a:lnTo>
                    <a:pt x="87" y="105"/>
                  </a:lnTo>
                  <a:lnTo>
                    <a:pt x="73" y="135"/>
                  </a:lnTo>
                  <a:lnTo>
                    <a:pt x="65" y="168"/>
                  </a:lnTo>
                  <a:lnTo>
                    <a:pt x="62" y="203"/>
                  </a:lnTo>
                  <a:lnTo>
                    <a:pt x="64" y="228"/>
                  </a:lnTo>
                  <a:lnTo>
                    <a:pt x="68" y="253"/>
                  </a:lnTo>
                  <a:lnTo>
                    <a:pt x="74" y="277"/>
                  </a:lnTo>
                  <a:lnTo>
                    <a:pt x="84" y="300"/>
                  </a:lnTo>
                  <a:lnTo>
                    <a:pt x="97" y="322"/>
                  </a:lnTo>
                  <a:lnTo>
                    <a:pt x="112" y="341"/>
                  </a:lnTo>
                  <a:lnTo>
                    <a:pt x="131" y="359"/>
                  </a:lnTo>
                  <a:lnTo>
                    <a:pt x="152" y="373"/>
                  </a:lnTo>
                  <a:lnTo>
                    <a:pt x="176" y="383"/>
                  </a:lnTo>
                  <a:lnTo>
                    <a:pt x="204" y="391"/>
                  </a:lnTo>
                  <a:lnTo>
                    <a:pt x="234" y="393"/>
                  </a:lnTo>
                  <a:lnTo>
                    <a:pt x="245" y="393"/>
                  </a:lnTo>
                  <a:lnTo>
                    <a:pt x="258" y="392"/>
                  </a:lnTo>
                  <a:lnTo>
                    <a:pt x="273" y="389"/>
                  </a:lnTo>
                  <a:lnTo>
                    <a:pt x="290" y="385"/>
                  </a:lnTo>
                  <a:lnTo>
                    <a:pt x="308" y="376"/>
                  </a:lnTo>
                  <a:lnTo>
                    <a:pt x="325" y="365"/>
                  </a:lnTo>
                  <a:lnTo>
                    <a:pt x="343" y="348"/>
                  </a:lnTo>
                  <a:lnTo>
                    <a:pt x="361" y="327"/>
                  </a:lnTo>
                  <a:lnTo>
                    <a:pt x="376" y="299"/>
                  </a:lnTo>
                  <a:lnTo>
                    <a:pt x="376" y="297"/>
                  </a:lnTo>
                  <a:lnTo>
                    <a:pt x="383" y="299"/>
                  </a:lnTo>
                  <a:lnTo>
                    <a:pt x="375" y="379"/>
                  </a:lnTo>
                  <a:lnTo>
                    <a:pt x="339" y="396"/>
                  </a:lnTo>
                  <a:lnTo>
                    <a:pt x="305" y="408"/>
                  </a:lnTo>
                  <a:lnTo>
                    <a:pt x="273" y="415"/>
                  </a:lnTo>
                  <a:lnTo>
                    <a:pt x="245" y="419"/>
                  </a:lnTo>
                  <a:lnTo>
                    <a:pt x="224" y="420"/>
                  </a:lnTo>
                  <a:lnTo>
                    <a:pt x="189" y="418"/>
                  </a:lnTo>
                  <a:lnTo>
                    <a:pt x="156" y="411"/>
                  </a:lnTo>
                  <a:lnTo>
                    <a:pt x="124" y="399"/>
                  </a:lnTo>
                  <a:lnTo>
                    <a:pt x="94" y="382"/>
                  </a:lnTo>
                  <a:lnTo>
                    <a:pt x="68" y="362"/>
                  </a:lnTo>
                  <a:lnTo>
                    <a:pt x="44" y="337"/>
                  </a:lnTo>
                  <a:lnTo>
                    <a:pt x="25" y="310"/>
                  </a:lnTo>
                  <a:lnTo>
                    <a:pt x="11" y="279"/>
                  </a:lnTo>
                  <a:lnTo>
                    <a:pt x="2" y="246"/>
                  </a:lnTo>
                  <a:lnTo>
                    <a:pt x="0" y="211"/>
                  </a:lnTo>
                  <a:lnTo>
                    <a:pt x="2" y="180"/>
                  </a:lnTo>
                  <a:lnTo>
                    <a:pt x="11" y="148"/>
                  </a:lnTo>
                  <a:lnTo>
                    <a:pt x="22" y="118"/>
                  </a:lnTo>
                  <a:lnTo>
                    <a:pt x="39" y="91"/>
                  </a:lnTo>
                  <a:lnTo>
                    <a:pt x="59" y="66"/>
                  </a:lnTo>
                  <a:lnTo>
                    <a:pt x="86" y="43"/>
                  </a:lnTo>
                  <a:lnTo>
                    <a:pt x="117" y="25"/>
                  </a:lnTo>
                  <a:lnTo>
                    <a:pt x="152" y="11"/>
                  </a:lnTo>
                  <a:lnTo>
                    <a:pt x="190" y="3"/>
                  </a:lnTo>
                  <a:lnTo>
                    <a:pt x="2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2"/>
            <p:cNvSpPr>
              <a:spLocks noEditPoints="1"/>
            </p:cNvSpPr>
            <p:nvPr userDrawn="1"/>
          </p:nvSpPr>
          <p:spPr bwMode="auto">
            <a:xfrm>
              <a:off x="1882776" y="1416050"/>
              <a:ext cx="225425" cy="260350"/>
            </a:xfrm>
            <a:custGeom>
              <a:avLst/>
              <a:gdLst/>
              <a:ahLst/>
              <a:cxnLst>
                <a:cxn ang="0">
                  <a:pos x="67" y="23"/>
                </a:cxn>
                <a:cxn ang="0">
                  <a:pos x="60" y="149"/>
                </a:cxn>
                <a:cxn ang="0">
                  <a:pos x="75" y="151"/>
                </a:cxn>
                <a:cxn ang="0">
                  <a:pos x="99" y="149"/>
                </a:cxn>
                <a:cxn ang="0">
                  <a:pos x="126" y="139"/>
                </a:cxn>
                <a:cxn ang="0">
                  <a:pos x="147" y="118"/>
                </a:cxn>
                <a:cxn ang="0">
                  <a:pos x="155" y="81"/>
                </a:cxn>
                <a:cxn ang="0">
                  <a:pos x="154" y="72"/>
                </a:cxn>
                <a:cxn ang="0">
                  <a:pos x="149" y="55"/>
                </a:cxn>
                <a:cxn ang="0">
                  <a:pos x="135" y="37"/>
                </a:cxn>
                <a:cxn ang="0">
                  <a:pos x="111" y="25"/>
                </a:cxn>
                <a:cxn ang="0">
                  <a:pos x="79" y="22"/>
                </a:cxn>
                <a:cxn ang="0">
                  <a:pos x="91" y="0"/>
                </a:cxn>
                <a:cxn ang="0">
                  <a:pos x="145" y="7"/>
                </a:cxn>
                <a:cxn ang="0">
                  <a:pos x="184" y="29"/>
                </a:cxn>
                <a:cxn ang="0">
                  <a:pos x="201" y="58"/>
                </a:cxn>
                <a:cxn ang="0">
                  <a:pos x="206" y="81"/>
                </a:cxn>
                <a:cxn ang="0">
                  <a:pos x="195" y="121"/>
                </a:cxn>
                <a:cxn ang="0">
                  <a:pos x="169" y="147"/>
                </a:cxn>
                <a:cxn ang="0">
                  <a:pos x="139" y="160"/>
                </a:cxn>
                <a:cxn ang="0">
                  <a:pos x="164" y="177"/>
                </a:cxn>
                <a:cxn ang="0">
                  <a:pos x="178" y="194"/>
                </a:cxn>
                <a:cxn ang="0">
                  <a:pos x="214" y="252"/>
                </a:cxn>
                <a:cxn ang="0">
                  <a:pos x="235" y="286"/>
                </a:cxn>
                <a:cxn ang="0">
                  <a:pos x="254" y="307"/>
                </a:cxn>
                <a:cxn ang="0">
                  <a:pos x="272" y="319"/>
                </a:cxn>
                <a:cxn ang="0">
                  <a:pos x="284" y="323"/>
                </a:cxn>
                <a:cxn ang="0">
                  <a:pos x="267" y="326"/>
                </a:cxn>
                <a:cxn ang="0">
                  <a:pos x="240" y="327"/>
                </a:cxn>
                <a:cxn ang="0">
                  <a:pos x="212" y="320"/>
                </a:cxn>
                <a:cxn ang="0">
                  <a:pos x="184" y="296"/>
                </a:cxn>
                <a:cxn ang="0">
                  <a:pos x="153" y="245"/>
                </a:cxn>
                <a:cxn ang="0">
                  <a:pos x="132" y="210"/>
                </a:cxn>
                <a:cxn ang="0">
                  <a:pos x="118" y="190"/>
                </a:cxn>
                <a:cxn ang="0">
                  <a:pos x="100" y="177"/>
                </a:cxn>
                <a:cxn ang="0">
                  <a:pos x="71" y="173"/>
                </a:cxn>
                <a:cxn ang="0">
                  <a:pos x="60" y="324"/>
                </a:cxn>
                <a:cxn ang="0">
                  <a:pos x="12" y="34"/>
                </a:cxn>
                <a:cxn ang="0">
                  <a:pos x="6" y="9"/>
                </a:cxn>
                <a:cxn ang="0">
                  <a:pos x="1" y="0"/>
                </a:cxn>
              </a:cxnLst>
              <a:rect l="0" t="0" r="r" b="b"/>
              <a:pathLst>
                <a:path w="284" h="327">
                  <a:moveTo>
                    <a:pt x="79" y="22"/>
                  </a:moveTo>
                  <a:lnTo>
                    <a:pt x="67" y="23"/>
                  </a:lnTo>
                  <a:lnTo>
                    <a:pt x="60" y="25"/>
                  </a:lnTo>
                  <a:lnTo>
                    <a:pt x="60" y="149"/>
                  </a:lnTo>
                  <a:lnTo>
                    <a:pt x="66" y="149"/>
                  </a:lnTo>
                  <a:lnTo>
                    <a:pt x="75" y="151"/>
                  </a:lnTo>
                  <a:lnTo>
                    <a:pt x="85" y="151"/>
                  </a:lnTo>
                  <a:lnTo>
                    <a:pt x="99" y="149"/>
                  </a:lnTo>
                  <a:lnTo>
                    <a:pt x="113" y="146"/>
                  </a:lnTo>
                  <a:lnTo>
                    <a:pt x="126" y="139"/>
                  </a:lnTo>
                  <a:lnTo>
                    <a:pt x="138" y="129"/>
                  </a:lnTo>
                  <a:lnTo>
                    <a:pt x="147" y="118"/>
                  </a:lnTo>
                  <a:lnTo>
                    <a:pt x="153" y="101"/>
                  </a:lnTo>
                  <a:lnTo>
                    <a:pt x="155" y="81"/>
                  </a:lnTo>
                  <a:lnTo>
                    <a:pt x="155" y="78"/>
                  </a:lnTo>
                  <a:lnTo>
                    <a:pt x="154" y="72"/>
                  </a:lnTo>
                  <a:lnTo>
                    <a:pt x="153" y="65"/>
                  </a:lnTo>
                  <a:lnTo>
                    <a:pt x="149" y="55"/>
                  </a:lnTo>
                  <a:lnTo>
                    <a:pt x="144" y="47"/>
                  </a:lnTo>
                  <a:lnTo>
                    <a:pt x="135" y="37"/>
                  </a:lnTo>
                  <a:lnTo>
                    <a:pt x="125" y="30"/>
                  </a:lnTo>
                  <a:lnTo>
                    <a:pt x="111" y="25"/>
                  </a:lnTo>
                  <a:lnTo>
                    <a:pt x="93" y="22"/>
                  </a:lnTo>
                  <a:lnTo>
                    <a:pt x="79" y="22"/>
                  </a:lnTo>
                  <a:close/>
                  <a:moveTo>
                    <a:pt x="1" y="0"/>
                  </a:moveTo>
                  <a:lnTo>
                    <a:pt x="91" y="0"/>
                  </a:lnTo>
                  <a:lnTo>
                    <a:pt x="120" y="2"/>
                  </a:lnTo>
                  <a:lnTo>
                    <a:pt x="145" y="7"/>
                  </a:lnTo>
                  <a:lnTo>
                    <a:pt x="166" y="16"/>
                  </a:lnTo>
                  <a:lnTo>
                    <a:pt x="184" y="29"/>
                  </a:lnTo>
                  <a:lnTo>
                    <a:pt x="195" y="43"/>
                  </a:lnTo>
                  <a:lnTo>
                    <a:pt x="201" y="58"/>
                  </a:lnTo>
                  <a:lnTo>
                    <a:pt x="205" y="71"/>
                  </a:lnTo>
                  <a:lnTo>
                    <a:pt x="206" y="81"/>
                  </a:lnTo>
                  <a:lnTo>
                    <a:pt x="204" y="102"/>
                  </a:lnTo>
                  <a:lnTo>
                    <a:pt x="195" y="121"/>
                  </a:lnTo>
                  <a:lnTo>
                    <a:pt x="184" y="135"/>
                  </a:lnTo>
                  <a:lnTo>
                    <a:pt x="169" y="147"/>
                  </a:lnTo>
                  <a:lnTo>
                    <a:pt x="154" y="155"/>
                  </a:lnTo>
                  <a:lnTo>
                    <a:pt x="139" y="160"/>
                  </a:lnTo>
                  <a:lnTo>
                    <a:pt x="153" y="167"/>
                  </a:lnTo>
                  <a:lnTo>
                    <a:pt x="164" y="177"/>
                  </a:lnTo>
                  <a:lnTo>
                    <a:pt x="172" y="186"/>
                  </a:lnTo>
                  <a:lnTo>
                    <a:pt x="178" y="194"/>
                  </a:lnTo>
                  <a:lnTo>
                    <a:pt x="200" y="228"/>
                  </a:lnTo>
                  <a:lnTo>
                    <a:pt x="214" y="252"/>
                  </a:lnTo>
                  <a:lnTo>
                    <a:pt x="226" y="272"/>
                  </a:lnTo>
                  <a:lnTo>
                    <a:pt x="235" y="286"/>
                  </a:lnTo>
                  <a:lnTo>
                    <a:pt x="244" y="297"/>
                  </a:lnTo>
                  <a:lnTo>
                    <a:pt x="254" y="307"/>
                  </a:lnTo>
                  <a:lnTo>
                    <a:pt x="264" y="314"/>
                  </a:lnTo>
                  <a:lnTo>
                    <a:pt x="272" y="319"/>
                  </a:lnTo>
                  <a:lnTo>
                    <a:pt x="278" y="322"/>
                  </a:lnTo>
                  <a:lnTo>
                    <a:pt x="284" y="323"/>
                  </a:lnTo>
                  <a:lnTo>
                    <a:pt x="278" y="324"/>
                  </a:lnTo>
                  <a:lnTo>
                    <a:pt x="267" y="326"/>
                  </a:lnTo>
                  <a:lnTo>
                    <a:pt x="254" y="327"/>
                  </a:lnTo>
                  <a:lnTo>
                    <a:pt x="240" y="327"/>
                  </a:lnTo>
                  <a:lnTo>
                    <a:pt x="228" y="326"/>
                  </a:lnTo>
                  <a:lnTo>
                    <a:pt x="212" y="320"/>
                  </a:lnTo>
                  <a:lnTo>
                    <a:pt x="197" y="311"/>
                  </a:lnTo>
                  <a:lnTo>
                    <a:pt x="184" y="296"/>
                  </a:lnTo>
                  <a:lnTo>
                    <a:pt x="168" y="270"/>
                  </a:lnTo>
                  <a:lnTo>
                    <a:pt x="153" y="245"/>
                  </a:lnTo>
                  <a:lnTo>
                    <a:pt x="139" y="224"/>
                  </a:lnTo>
                  <a:lnTo>
                    <a:pt x="132" y="210"/>
                  </a:lnTo>
                  <a:lnTo>
                    <a:pt x="125" y="199"/>
                  </a:lnTo>
                  <a:lnTo>
                    <a:pt x="118" y="190"/>
                  </a:lnTo>
                  <a:lnTo>
                    <a:pt x="109" y="182"/>
                  </a:lnTo>
                  <a:lnTo>
                    <a:pt x="100" y="177"/>
                  </a:lnTo>
                  <a:lnTo>
                    <a:pt x="88" y="175"/>
                  </a:lnTo>
                  <a:lnTo>
                    <a:pt x="71" y="173"/>
                  </a:lnTo>
                  <a:lnTo>
                    <a:pt x="60" y="173"/>
                  </a:lnTo>
                  <a:lnTo>
                    <a:pt x="60" y="324"/>
                  </a:lnTo>
                  <a:lnTo>
                    <a:pt x="12" y="324"/>
                  </a:lnTo>
                  <a:lnTo>
                    <a:pt x="12" y="34"/>
                  </a:lnTo>
                  <a:lnTo>
                    <a:pt x="10" y="20"/>
                  </a:lnTo>
                  <a:lnTo>
                    <a:pt x="6"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3"/>
            <p:cNvSpPr>
              <a:spLocks noEditPoints="1"/>
            </p:cNvSpPr>
            <p:nvPr userDrawn="1"/>
          </p:nvSpPr>
          <p:spPr bwMode="auto">
            <a:xfrm>
              <a:off x="2319338" y="1416050"/>
              <a:ext cx="234950" cy="257175"/>
            </a:xfrm>
            <a:custGeom>
              <a:avLst/>
              <a:gdLst/>
              <a:ahLst/>
              <a:cxnLst>
                <a:cxn ang="0">
                  <a:pos x="62" y="25"/>
                </a:cxn>
                <a:cxn ang="0">
                  <a:pos x="62" y="300"/>
                </a:cxn>
                <a:cxn ang="0">
                  <a:pos x="105" y="300"/>
                </a:cxn>
                <a:cxn ang="0">
                  <a:pos x="133" y="299"/>
                </a:cxn>
                <a:cxn ang="0">
                  <a:pos x="158" y="293"/>
                </a:cxn>
                <a:cxn ang="0">
                  <a:pos x="180" y="284"/>
                </a:cxn>
                <a:cxn ang="0">
                  <a:pos x="198" y="271"/>
                </a:cxn>
                <a:cxn ang="0">
                  <a:pos x="213" y="254"/>
                </a:cxn>
                <a:cxn ang="0">
                  <a:pos x="227" y="230"/>
                </a:cxn>
                <a:cxn ang="0">
                  <a:pos x="237" y="205"/>
                </a:cxn>
                <a:cxn ang="0">
                  <a:pos x="243" y="180"/>
                </a:cxn>
                <a:cxn ang="0">
                  <a:pos x="244" y="158"/>
                </a:cxn>
                <a:cxn ang="0">
                  <a:pos x="244" y="146"/>
                </a:cxn>
                <a:cxn ang="0">
                  <a:pos x="242" y="132"/>
                </a:cxn>
                <a:cxn ang="0">
                  <a:pos x="239" y="116"/>
                </a:cxn>
                <a:cxn ang="0">
                  <a:pos x="233" y="100"/>
                </a:cxn>
                <a:cxn ang="0">
                  <a:pos x="226" y="85"/>
                </a:cxn>
                <a:cxn ang="0">
                  <a:pos x="216" y="69"/>
                </a:cxn>
                <a:cxn ang="0">
                  <a:pos x="201" y="55"/>
                </a:cxn>
                <a:cxn ang="0">
                  <a:pos x="185" y="42"/>
                </a:cxn>
                <a:cxn ang="0">
                  <a:pos x="163" y="33"/>
                </a:cxn>
                <a:cxn ang="0">
                  <a:pos x="137" y="27"/>
                </a:cxn>
                <a:cxn ang="0">
                  <a:pos x="121" y="26"/>
                </a:cxn>
                <a:cxn ang="0">
                  <a:pos x="84" y="26"/>
                </a:cxn>
                <a:cxn ang="0">
                  <a:pos x="75" y="25"/>
                </a:cxn>
                <a:cxn ang="0">
                  <a:pos x="62" y="25"/>
                </a:cxn>
                <a:cxn ang="0">
                  <a:pos x="2" y="0"/>
                </a:cxn>
                <a:cxn ang="0">
                  <a:pos x="112" y="0"/>
                </a:cxn>
                <a:cxn ang="0">
                  <a:pos x="151" y="2"/>
                </a:cxn>
                <a:cxn ang="0">
                  <a:pos x="185" y="10"/>
                </a:cxn>
                <a:cxn ang="0">
                  <a:pos x="216" y="22"/>
                </a:cxn>
                <a:cxn ang="0">
                  <a:pos x="242" y="40"/>
                </a:cxn>
                <a:cxn ang="0">
                  <a:pos x="264" y="62"/>
                </a:cxn>
                <a:cxn ang="0">
                  <a:pos x="279" y="87"/>
                </a:cxn>
                <a:cxn ang="0">
                  <a:pos x="289" y="112"/>
                </a:cxn>
                <a:cxn ang="0">
                  <a:pos x="295" y="137"/>
                </a:cxn>
                <a:cxn ang="0">
                  <a:pos x="296" y="158"/>
                </a:cxn>
                <a:cxn ang="0">
                  <a:pos x="293" y="182"/>
                </a:cxn>
                <a:cxn ang="0">
                  <a:pos x="289" y="206"/>
                </a:cxn>
                <a:cxn ang="0">
                  <a:pos x="279" y="230"/>
                </a:cxn>
                <a:cxn ang="0">
                  <a:pos x="266" y="251"/>
                </a:cxn>
                <a:cxn ang="0">
                  <a:pos x="249" y="271"/>
                </a:cxn>
                <a:cxn ang="0">
                  <a:pos x="229" y="289"/>
                </a:cxn>
                <a:cxn ang="0">
                  <a:pos x="204" y="304"/>
                </a:cxn>
                <a:cxn ang="0">
                  <a:pos x="174" y="314"/>
                </a:cxn>
                <a:cxn ang="0">
                  <a:pos x="141" y="322"/>
                </a:cxn>
                <a:cxn ang="0">
                  <a:pos x="104" y="324"/>
                </a:cxn>
                <a:cxn ang="0">
                  <a:pos x="12" y="324"/>
                </a:cxn>
                <a:cxn ang="0">
                  <a:pos x="12" y="29"/>
                </a:cxn>
                <a:cxn ang="0">
                  <a:pos x="11" y="19"/>
                </a:cxn>
                <a:cxn ang="0">
                  <a:pos x="7" y="9"/>
                </a:cxn>
                <a:cxn ang="0">
                  <a:pos x="0" y="3"/>
                </a:cxn>
                <a:cxn ang="0">
                  <a:pos x="2" y="0"/>
                </a:cxn>
              </a:cxnLst>
              <a:rect l="0" t="0" r="r" b="b"/>
              <a:pathLst>
                <a:path w="296" h="324">
                  <a:moveTo>
                    <a:pt x="62" y="25"/>
                  </a:moveTo>
                  <a:lnTo>
                    <a:pt x="62" y="300"/>
                  </a:lnTo>
                  <a:lnTo>
                    <a:pt x="105" y="300"/>
                  </a:lnTo>
                  <a:lnTo>
                    <a:pt x="133" y="299"/>
                  </a:lnTo>
                  <a:lnTo>
                    <a:pt x="158" y="293"/>
                  </a:lnTo>
                  <a:lnTo>
                    <a:pt x="180" y="284"/>
                  </a:lnTo>
                  <a:lnTo>
                    <a:pt x="198" y="271"/>
                  </a:lnTo>
                  <a:lnTo>
                    <a:pt x="213" y="254"/>
                  </a:lnTo>
                  <a:lnTo>
                    <a:pt x="227" y="230"/>
                  </a:lnTo>
                  <a:lnTo>
                    <a:pt x="237" y="205"/>
                  </a:lnTo>
                  <a:lnTo>
                    <a:pt x="243" y="180"/>
                  </a:lnTo>
                  <a:lnTo>
                    <a:pt x="244" y="158"/>
                  </a:lnTo>
                  <a:lnTo>
                    <a:pt x="244" y="146"/>
                  </a:lnTo>
                  <a:lnTo>
                    <a:pt x="242" y="132"/>
                  </a:lnTo>
                  <a:lnTo>
                    <a:pt x="239" y="116"/>
                  </a:lnTo>
                  <a:lnTo>
                    <a:pt x="233" y="100"/>
                  </a:lnTo>
                  <a:lnTo>
                    <a:pt x="226" y="85"/>
                  </a:lnTo>
                  <a:lnTo>
                    <a:pt x="216" y="69"/>
                  </a:lnTo>
                  <a:lnTo>
                    <a:pt x="201" y="55"/>
                  </a:lnTo>
                  <a:lnTo>
                    <a:pt x="185" y="42"/>
                  </a:lnTo>
                  <a:lnTo>
                    <a:pt x="163" y="33"/>
                  </a:lnTo>
                  <a:lnTo>
                    <a:pt x="137" y="27"/>
                  </a:lnTo>
                  <a:lnTo>
                    <a:pt x="121" y="26"/>
                  </a:lnTo>
                  <a:lnTo>
                    <a:pt x="84" y="26"/>
                  </a:lnTo>
                  <a:lnTo>
                    <a:pt x="75" y="25"/>
                  </a:lnTo>
                  <a:lnTo>
                    <a:pt x="62" y="25"/>
                  </a:lnTo>
                  <a:close/>
                  <a:moveTo>
                    <a:pt x="2" y="0"/>
                  </a:moveTo>
                  <a:lnTo>
                    <a:pt x="112" y="0"/>
                  </a:lnTo>
                  <a:lnTo>
                    <a:pt x="151" y="2"/>
                  </a:lnTo>
                  <a:lnTo>
                    <a:pt x="185" y="10"/>
                  </a:lnTo>
                  <a:lnTo>
                    <a:pt x="216" y="22"/>
                  </a:lnTo>
                  <a:lnTo>
                    <a:pt x="242" y="40"/>
                  </a:lnTo>
                  <a:lnTo>
                    <a:pt x="264" y="62"/>
                  </a:lnTo>
                  <a:lnTo>
                    <a:pt x="279" y="87"/>
                  </a:lnTo>
                  <a:lnTo>
                    <a:pt x="289" y="112"/>
                  </a:lnTo>
                  <a:lnTo>
                    <a:pt x="295" y="137"/>
                  </a:lnTo>
                  <a:lnTo>
                    <a:pt x="296" y="158"/>
                  </a:lnTo>
                  <a:lnTo>
                    <a:pt x="293" y="182"/>
                  </a:lnTo>
                  <a:lnTo>
                    <a:pt x="289" y="206"/>
                  </a:lnTo>
                  <a:lnTo>
                    <a:pt x="279" y="230"/>
                  </a:lnTo>
                  <a:lnTo>
                    <a:pt x="266" y="251"/>
                  </a:lnTo>
                  <a:lnTo>
                    <a:pt x="249" y="271"/>
                  </a:lnTo>
                  <a:lnTo>
                    <a:pt x="229" y="289"/>
                  </a:lnTo>
                  <a:lnTo>
                    <a:pt x="204" y="304"/>
                  </a:lnTo>
                  <a:lnTo>
                    <a:pt x="174" y="314"/>
                  </a:lnTo>
                  <a:lnTo>
                    <a:pt x="141" y="322"/>
                  </a:lnTo>
                  <a:lnTo>
                    <a:pt x="104" y="324"/>
                  </a:lnTo>
                  <a:lnTo>
                    <a:pt x="12" y="324"/>
                  </a:lnTo>
                  <a:lnTo>
                    <a:pt x="12" y="29"/>
                  </a:lnTo>
                  <a:lnTo>
                    <a:pt x="11" y="19"/>
                  </a:lnTo>
                  <a:lnTo>
                    <a:pt x="7" y="9"/>
                  </a:lnTo>
                  <a:lnTo>
                    <a:pt x="0" y="3"/>
                  </a:lnTo>
                  <a:lnTo>
                    <a:pt x="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4"/>
            <p:cNvSpPr>
              <a:spLocks/>
            </p:cNvSpPr>
            <p:nvPr userDrawn="1"/>
          </p:nvSpPr>
          <p:spPr bwMode="auto">
            <a:xfrm>
              <a:off x="2598738" y="1416050"/>
              <a:ext cx="47625" cy="257175"/>
            </a:xfrm>
            <a:custGeom>
              <a:avLst/>
              <a:gdLst/>
              <a:ahLst/>
              <a:cxnLst>
                <a:cxn ang="0">
                  <a:pos x="0" y="0"/>
                </a:cxn>
                <a:cxn ang="0">
                  <a:pos x="60" y="0"/>
                </a:cxn>
                <a:cxn ang="0">
                  <a:pos x="60" y="324"/>
                </a:cxn>
                <a:cxn ang="0">
                  <a:pos x="12" y="324"/>
                </a:cxn>
                <a:cxn ang="0">
                  <a:pos x="12" y="32"/>
                </a:cxn>
                <a:cxn ang="0">
                  <a:pos x="11" y="19"/>
                </a:cxn>
                <a:cxn ang="0">
                  <a:pos x="6" y="9"/>
                </a:cxn>
                <a:cxn ang="0">
                  <a:pos x="0" y="3"/>
                </a:cxn>
                <a:cxn ang="0">
                  <a:pos x="0" y="0"/>
                </a:cxn>
              </a:cxnLst>
              <a:rect l="0" t="0" r="r" b="b"/>
              <a:pathLst>
                <a:path w="60" h="324">
                  <a:moveTo>
                    <a:pt x="0" y="0"/>
                  </a:moveTo>
                  <a:lnTo>
                    <a:pt x="60" y="0"/>
                  </a:lnTo>
                  <a:lnTo>
                    <a:pt x="60" y="324"/>
                  </a:lnTo>
                  <a:lnTo>
                    <a:pt x="12" y="324"/>
                  </a:lnTo>
                  <a:lnTo>
                    <a:pt x="12" y="32"/>
                  </a:lnTo>
                  <a:lnTo>
                    <a:pt x="11" y="19"/>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5"/>
            <p:cNvSpPr>
              <a:spLocks/>
            </p:cNvSpPr>
            <p:nvPr userDrawn="1"/>
          </p:nvSpPr>
          <p:spPr bwMode="auto">
            <a:xfrm>
              <a:off x="3478213" y="1416050"/>
              <a:ext cx="49213" cy="257175"/>
            </a:xfrm>
            <a:custGeom>
              <a:avLst/>
              <a:gdLst/>
              <a:ahLst/>
              <a:cxnLst>
                <a:cxn ang="0">
                  <a:pos x="0" y="0"/>
                </a:cxn>
                <a:cxn ang="0">
                  <a:pos x="61" y="0"/>
                </a:cxn>
                <a:cxn ang="0">
                  <a:pos x="61" y="324"/>
                </a:cxn>
                <a:cxn ang="0">
                  <a:pos x="12" y="324"/>
                </a:cxn>
                <a:cxn ang="0">
                  <a:pos x="12" y="32"/>
                </a:cxn>
                <a:cxn ang="0">
                  <a:pos x="11" y="19"/>
                </a:cxn>
                <a:cxn ang="0">
                  <a:pos x="7" y="9"/>
                </a:cxn>
                <a:cxn ang="0">
                  <a:pos x="0" y="3"/>
                </a:cxn>
                <a:cxn ang="0">
                  <a:pos x="0" y="0"/>
                </a:cxn>
              </a:cxnLst>
              <a:rect l="0" t="0" r="r" b="b"/>
              <a:pathLst>
                <a:path w="61" h="324">
                  <a:moveTo>
                    <a:pt x="0" y="0"/>
                  </a:moveTo>
                  <a:lnTo>
                    <a:pt x="61" y="0"/>
                  </a:lnTo>
                  <a:lnTo>
                    <a:pt x="61" y="324"/>
                  </a:lnTo>
                  <a:lnTo>
                    <a:pt x="12" y="324"/>
                  </a:lnTo>
                  <a:lnTo>
                    <a:pt x="12" y="32"/>
                  </a:lnTo>
                  <a:lnTo>
                    <a:pt x="11" y="19"/>
                  </a:lnTo>
                  <a:lnTo>
                    <a:pt x="7"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6"/>
            <p:cNvSpPr>
              <a:spLocks/>
            </p:cNvSpPr>
            <p:nvPr userDrawn="1"/>
          </p:nvSpPr>
          <p:spPr bwMode="auto">
            <a:xfrm>
              <a:off x="2117726" y="1416050"/>
              <a:ext cx="161925" cy="257175"/>
            </a:xfrm>
            <a:custGeom>
              <a:avLst/>
              <a:gdLst/>
              <a:ahLst/>
              <a:cxnLst>
                <a:cxn ang="0">
                  <a:pos x="0" y="0"/>
                </a:cxn>
                <a:cxn ang="0">
                  <a:pos x="179" y="0"/>
                </a:cxn>
                <a:cxn ang="0">
                  <a:pos x="180" y="46"/>
                </a:cxn>
                <a:cxn ang="0">
                  <a:pos x="174" y="45"/>
                </a:cxn>
                <a:cxn ang="0">
                  <a:pos x="171" y="37"/>
                </a:cxn>
                <a:cxn ang="0">
                  <a:pos x="162" y="30"/>
                </a:cxn>
                <a:cxn ang="0">
                  <a:pos x="152" y="26"/>
                </a:cxn>
                <a:cxn ang="0">
                  <a:pos x="139" y="25"/>
                </a:cxn>
                <a:cxn ang="0">
                  <a:pos x="130" y="25"/>
                </a:cxn>
                <a:cxn ang="0">
                  <a:pos x="116" y="23"/>
                </a:cxn>
                <a:cxn ang="0">
                  <a:pos x="83" y="23"/>
                </a:cxn>
                <a:cxn ang="0">
                  <a:pos x="69" y="22"/>
                </a:cxn>
                <a:cxn ang="0">
                  <a:pos x="60" y="22"/>
                </a:cxn>
                <a:cxn ang="0">
                  <a:pos x="60" y="134"/>
                </a:cxn>
                <a:cxn ang="0">
                  <a:pos x="153" y="134"/>
                </a:cxn>
                <a:cxn ang="0">
                  <a:pos x="153" y="155"/>
                </a:cxn>
                <a:cxn ang="0">
                  <a:pos x="60" y="155"/>
                </a:cxn>
                <a:cxn ang="0">
                  <a:pos x="60" y="299"/>
                </a:cxn>
                <a:cxn ang="0">
                  <a:pos x="75" y="299"/>
                </a:cxn>
                <a:cxn ang="0">
                  <a:pos x="93" y="300"/>
                </a:cxn>
                <a:cxn ang="0">
                  <a:pos x="135" y="300"/>
                </a:cxn>
                <a:cxn ang="0">
                  <a:pos x="154" y="298"/>
                </a:cxn>
                <a:cxn ang="0">
                  <a:pos x="168" y="296"/>
                </a:cxn>
                <a:cxn ang="0">
                  <a:pos x="179" y="291"/>
                </a:cxn>
                <a:cxn ang="0">
                  <a:pos x="188" y="283"/>
                </a:cxn>
                <a:cxn ang="0">
                  <a:pos x="196" y="272"/>
                </a:cxn>
                <a:cxn ang="0">
                  <a:pos x="198" y="270"/>
                </a:cxn>
                <a:cxn ang="0">
                  <a:pos x="202" y="272"/>
                </a:cxn>
                <a:cxn ang="0">
                  <a:pos x="189" y="324"/>
                </a:cxn>
                <a:cxn ang="0">
                  <a:pos x="10" y="324"/>
                </a:cxn>
                <a:cxn ang="0">
                  <a:pos x="10" y="34"/>
                </a:cxn>
                <a:cxn ang="0">
                  <a:pos x="9" y="20"/>
                </a:cxn>
                <a:cxn ang="0">
                  <a:pos x="6" y="9"/>
                </a:cxn>
                <a:cxn ang="0">
                  <a:pos x="0" y="3"/>
                </a:cxn>
                <a:cxn ang="0">
                  <a:pos x="0" y="0"/>
                </a:cxn>
              </a:cxnLst>
              <a:rect l="0" t="0" r="r" b="b"/>
              <a:pathLst>
                <a:path w="202" h="324">
                  <a:moveTo>
                    <a:pt x="0" y="0"/>
                  </a:moveTo>
                  <a:lnTo>
                    <a:pt x="179" y="0"/>
                  </a:lnTo>
                  <a:lnTo>
                    <a:pt x="180" y="46"/>
                  </a:lnTo>
                  <a:lnTo>
                    <a:pt x="174" y="45"/>
                  </a:lnTo>
                  <a:lnTo>
                    <a:pt x="171" y="37"/>
                  </a:lnTo>
                  <a:lnTo>
                    <a:pt x="162" y="30"/>
                  </a:lnTo>
                  <a:lnTo>
                    <a:pt x="152" y="26"/>
                  </a:lnTo>
                  <a:lnTo>
                    <a:pt x="139" y="25"/>
                  </a:lnTo>
                  <a:lnTo>
                    <a:pt x="130" y="25"/>
                  </a:lnTo>
                  <a:lnTo>
                    <a:pt x="116" y="23"/>
                  </a:lnTo>
                  <a:lnTo>
                    <a:pt x="83" y="23"/>
                  </a:lnTo>
                  <a:lnTo>
                    <a:pt x="69" y="22"/>
                  </a:lnTo>
                  <a:lnTo>
                    <a:pt x="60" y="22"/>
                  </a:lnTo>
                  <a:lnTo>
                    <a:pt x="60" y="134"/>
                  </a:lnTo>
                  <a:lnTo>
                    <a:pt x="153" y="134"/>
                  </a:lnTo>
                  <a:lnTo>
                    <a:pt x="153" y="155"/>
                  </a:lnTo>
                  <a:lnTo>
                    <a:pt x="60" y="155"/>
                  </a:lnTo>
                  <a:lnTo>
                    <a:pt x="60" y="299"/>
                  </a:lnTo>
                  <a:lnTo>
                    <a:pt x="75" y="299"/>
                  </a:lnTo>
                  <a:lnTo>
                    <a:pt x="93" y="300"/>
                  </a:lnTo>
                  <a:lnTo>
                    <a:pt x="135" y="300"/>
                  </a:lnTo>
                  <a:lnTo>
                    <a:pt x="154" y="298"/>
                  </a:lnTo>
                  <a:lnTo>
                    <a:pt x="168" y="296"/>
                  </a:lnTo>
                  <a:lnTo>
                    <a:pt x="179" y="291"/>
                  </a:lnTo>
                  <a:lnTo>
                    <a:pt x="188" y="283"/>
                  </a:lnTo>
                  <a:lnTo>
                    <a:pt x="196" y="272"/>
                  </a:lnTo>
                  <a:lnTo>
                    <a:pt x="198" y="270"/>
                  </a:lnTo>
                  <a:lnTo>
                    <a:pt x="202" y="272"/>
                  </a:lnTo>
                  <a:lnTo>
                    <a:pt x="189" y="324"/>
                  </a:lnTo>
                  <a:lnTo>
                    <a:pt x="10" y="324"/>
                  </a:lnTo>
                  <a:lnTo>
                    <a:pt x="10" y="34"/>
                  </a:lnTo>
                  <a:lnTo>
                    <a:pt x="9" y="20"/>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7"/>
            <p:cNvSpPr>
              <a:spLocks/>
            </p:cNvSpPr>
            <p:nvPr userDrawn="1"/>
          </p:nvSpPr>
          <p:spPr bwMode="auto">
            <a:xfrm>
              <a:off x="3995738" y="1416050"/>
              <a:ext cx="163513" cy="257175"/>
            </a:xfrm>
            <a:custGeom>
              <a:avLst/>
              <a:gdLst/>
              <a:ahLst/>
              <a:cxnLst>
                <a:cxn ang="0">
                  <a:pos x="1" y="0"/>
                </a:cxn>
                <a:cxn ang="0">
                  <a:pos x="181" y="0"/>
                </a:cxn>
                <a:cxn ang="0">
                  <a:pos x="182" y="46"/>
                </a:cxn>
                <a:cxn ang="0">
                  <a:pos x="177" y="46"/>
                </a:cxn>
                <a:cxn ang="0">
                  <a:pos x="173" y="37"/>
                </a:cxn>
                <a:cxn ang="0">
                  <a:pos x="164" y="30"/>
                </a:cxn>
                <a:cxn ang="0">
                  <a:pos x="153" y="26"/>
                </a:cxn>
                <a:cxn ang="0">
                  <a:pos x="139" y="25"/>
                </a:cxn>
                <a:cxn ang="0">
                  <a:pos x="131" y="25"/>
                </a:cxn>
                <a:cxn ang="0">
                  <a:pos x="117" y="23"/>
                </a:cxn>
                <a:cxn ang="0">
                  <a:pos x="84" y="23"/>
                </a:cxn>
                <a:cxn ang="0">
                  <a:pos x="69" y="22"/>
                </a:cxn>
                <a:cxn ang="0">
                  <a:pos x="60" y="22"/>
                </a:cxn>
                <a:cxn ang="0">
                  <a:pos x="60" y="134"/>
                </a:cxn>
                <a:cxn ang="0">
                  <a:pos x="154" y="134"/>
                </a:cxn>
                <a:cxn ang="0">
                  <a:pos x="154" y="155"/>
                </a:cxn>
                <a:cxn ang="0">
                  <a:pos x="60" y="155"/>
                </a:cxn>
                <a:cxn ang="0">
                  <a:pos x="60" y="299"/>
                </a:cxn>
                <a:cxn ang="0">
                  <a:pos x="76" y="299"/>
                </a:cxn>
                <a:cxn ang="0">
                  <a:pos x="94" y="300"/>
                </a:cxn>
                <a:cxn ang="0">
                  <a:pos x="141" y="300"/>
                </a:cxn>
                <a:cxn ang="0">
                  <a:pos x="161" y="298"/>
                </a:cxn>
                <a:cxn ang="0">
                  <a:pos x="176" y="293"/>
                </a:cxn>
                <a:cxn ang="0">
                  <a:pos x="188" y="285"/>
                </a:cxn>
                <a:cxn ang="0">
                  <a:pos x="197" y="272"/>
                </a:cxn>
                <a:cxn ang="0">
                  <a:pos x="200" y="270"/>
                </a:cxn>
                <a:cxn ang="0">
                  <a:pos x="205" y="272"/>
                </a:cxn>
                <a:cxn ang="0">
                  <a:pos x="192" y="324"/>
                </a:cxn>
                <a:cxn ang="0">
                  <a:pos x="12" y="324"/>
                </a:cxn>
                <a:cxn ang="0">
                  <a:pos x="12" y="34"/>
                </a:cxn>
                <a:cxn ang="0">
                  <a:pos x="11" y="20"/>
                </a:cxn>
                <a:cxn ang="0">
                  <a:pos x="7" y="9"/>
                </a:cxn>
                <a:cxn ang="0">
                  <a:pos x="0" y="3"/>
                </a:cxn>
                <a:cxn ang="0">
                  <a:pos x="1" y="0"/>
                </a:cxn>
              </a:cxnLst>
              <a:rect l="0" t="0" r="r" b="b"/>
              <a:pathLst>
                <a:path w="205" h="324">
                  <a:moveTo>
                    <a:pt x="1" y="0"/>
                  </a:moveTo>
                  <a:lnTo>
                    <a:pt x="181" y="0"/>
                  </a:lnTo>
                  <a:lnTo>
                    <a:pt x="182" y="46"/>
                  </a:lnTo>
                  <a:lnTo>
                    <a:pt x="177" y="46"/>
                  </a:lnTo>
                  <a:lnTo>
                    <a:pt x="173" y="37"/>
                  </a:lnTo>
                  <a:lnTo>
                    <a:pt x="164" y="30"/>
                  </a:lnTo>
                  <a:lnTo>
                    <a:pt x="153" y="26"/>
                  </a:lnTo>
                  <a:lnTo>
                    <a:pt x="139" y="25"/>
                  </a:lnTo>
                  <a:lnTo>
                    <a:pt x="131" y="25"/>
                  </a:lnTo>
                  <a:lnTo>
                    <a:pt x="117" y="23"/>
                  </a:lnTo>
                  <a:lnTo>
                    <a:pt x="84" y="23"/>
                  </a:lnTo>
                  <a:lnTo>
                    <a:pt x="69" y="22"/>
                  </a:lnTo>
                  <a:lnTo>
                    <a:pt x="60" y="22"/>
                  </a:lnTo>
                  <a:lnTo>
                    <a:pt x="60" y="134"/>
                  </a:lnTo>
                  <a:lnTo>
                    <a:pt x="154" y="134"/>
                  </a:lnTo>
                  <a:lnTo>
                    <a:pt x="154" y="155"/>
                  </a:lnTo>
                  <a:lnTo>
                    <a:pt x="60" y="155"/>
                  </a:lnTo>
                  <a:lnTo>
                    <a:pt x="60" y="299"/>
                  </a:lnTo>
                  <a:lnTo>
                    <a:pt x="76" y="299"/>
                  </a:lnTo>
                  <a:lnTo>
                    <a:pt x="94" y="300"/>
                  </a:lnTo>
                  <a:lnTo>
                    <a:pt x="141" y="300"/>
                  </a:lnTo>
                  <a:lnTo>
                    <a:pt x="161" y="298"/>
                  </a:lnTo>
                  <a:lnTo>
                    <a:pt x="176" y="293"/>
                  </a:lnTo>
                  <a:lnTo>
                    <a:pt x="188" y="285"/>
                  </a:lnTo>
                  <a:lnTo>
                    <a:pt x="197" y="272"/>
                  </a:lnTo>
                  <a:lnTo>
                    <a:pt x="200" y="270"/>
                  </a:lnTo>
                  <a:lnTo>
                    <a:pt x="205" y="272"/>
                  </a:lnTo>
                  <a:lnTo>
                    <a:pt x="192" y="324"/>
                  </a:lnTo>
                  <a:lnTo>
                    <a:pt x="12" y="324"/>
                  </a:lnTo>
                  <a:lnTo>
                    <a:pt x="12" y="34"/>
                  </a:lnTo>
                  <a:lnTo>
                    <a:pt x="11" y="20"/>
                  </a:lnTo>
                  <a:lnTo>
                    <a:pt x="7"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8"/>
            <p:cNvSpPr>
              <a:spLocks/>
            </p:cNvSpPr>
            <p:nvPr userDrawn="1"/>
          </p:nvSpPr>
          <p:spPr bwMode="auto">
            <a:xfrm>
              <a:off x="2981326" y="1346200"/>
              <a:ext cx="196850" cy="333375"/>
            </a:xfrm>
            <a:custGeom>
              <a:avLst/>
              <a:gdLst/>
              <a:ahLst/>
              <a:cxnLst>
                <a:cxn ang="0">
                  <a:pos x="147" y="2"/>
                </a:cxn>
                <a:cxn ang="0">
                  <a:pos x="192" y="12"/>
                </a:cxn>
                <a:cxn ang="0">
                  <a:pos x="219" y="24"/>
                </a:cxn>
                <a:cxn ang="0">
                  <a:pos x="216" y="96"/>
                </a:cxn>
                <a:cxn ang="0">
                  <a:pos x="211" y="82"/>
                </a:cxn>
                <a:cxn ang="0">
                  <a:pos x="194" y="56"/>
                </a:cxn>
                <a:cxn ang="0">
                  <a:pos x="165" y="35"/>
                </a:cxn>
                <a:cxn ang="0">
                  <a:pos x="124" y="25"/>
                </a:cxn>
                <a:cxn ang="0">
                  <a:pos x="88" y="33"/>
                </a:cxn>
                <a:cxn ang="0">
                  <a:pos x="67" y="53"/>
                </a:cxn>
                <a:cxn ang="0">
                  <a:pos x="57" y="77"/>
                </a:cxn>
                <a:cxn ang="0">
                  <a:pos x="58" y="105"/>
                </a:cxn>
                <a:cxn ang="0">
                  <a:pos x="75" y="132"/>
                </a:cxn>
                <a:cxn ang="0">
                  <a:pos x="112" y="157"/>
                </a:cxn>
                <a:cxn ang="0">
                  <a:pos x="185" y="196"/>
                </a:cxn>
                <a:cxn ang="0">
                  <a:pos x="218" y="221"/>
                </a:cxn>
                <a:cxn ang="0">
                  <a:pos x="240" y="254"/>
                </a:cxn>
                <a:cxn ang="0">
                  <a:pos x="249" y="297"/>
                </a:cxn>
                <a:cxn ang="0">
                  <a:pos x="240" y="342"/>
                </a:cxn>
                <a:cxn ang="0">
                  <a:pos x="214" y="379"/>
                </a:cxn>
                <a:cxn ang="0">
                  <a:pos x="168" y="409"/>
                </a:cxn>
                <a:cxn ang="0">
                  <a:pos x="114" y="420"/>
                </a:cxn>
                <a:cxn ang="0">
                  <a:pos x="59" y="411"/>
                </a:cxn>
                <a:cxn ang="0">
                  <a:pos x="18" y="393"/>
                </a:cxn>
                <a:cxn ang="0">
                  <a:pos x="0" y="302"/>
                </a:cxn>
                <a:cxn ang="0">
                  <a:pos x="6" y="302"/>
                </a:cxn>
                <a:cxn ang="0">
                  <a:pos x="14" y="325"/>
                </a:cxn>
                <a:cxn ang="0">
                  <a:pos x="29" y="352"/>
                </a:cxn>
                <a:cxn ang="0">
                  <a:pos x="53" y="375"/>
                </a:cxn>
                <a:cxn ang="0">
                  <a:pos x="88" y="391"/>
                </a:cxn>
                <a:cxn ang="0">
                  <a:pos x="133" y="391"/>
                </a:cxn>
                <a:cxn ang="0">
                  <a:pos x="170" y="372"/>
                </a:cxn>
                <a:cxn ang="0">
                  <a:pos x="189" y="342"/>
                </a:cxn>
                <a:cxn ang="0">
                  <a:pos x="193" y="313"/>
                </a:cxn>
                <a:cxn ang="0">
                  <a:pos x="185" y="279"/>
                </a:cxn>
                <a:cxn ang="0">
                  <a:pos x="164" y="254"/>
                </a:cxn>
                <a:cxn ang="0">
                  <a:pos x="132" y="234"/>
                </a:cxn>
                <a:cxn ang="0">
                  <a:pos x="92" y="213"/>
                </a:cxn>
                <a:cxn ang="0">
                  <a:pos x="51" y="189"/>
                </a:cxn>
                <a:cxn ang="0">
                  <a:pos x="22" y="162"/>
                </a:cxn>
                <a:cxn ang="0">
                  <a:pos x="7" y="128"/>
                </a:cxn>
                <a:cxn ang="0">
                  <a:pos x="7" y="86"/>
                </a:cxn>
                <a:cxn ang="0">
                  <a:pos x="19" y="56"/>
                </a:cxn>
                <a:cxn ang="0">
                  <a:pos x="38" y="33"/>
                </a:cxn>
                <a:cxn ang="0">
                  <a:pos x="66" y="15"/>
                </a:cxn>
                <a:cxn ang="0">
                  <a:pos x="108" y="2"/>
                </a:cxn>
              </a:cxnLst>
              <a:rect l="0" t="0" r="r" b="b"/>
              <a:pathLst>
                <a:path w="249" h="420">
                  <a:moveTo>
                    <a:pt x="131" y="0"/>
                  </a:moveTo>
                  <a:lnTo>
                    <a:pt x="147" y="2"/>
                  </a:lnTo>
                  <a:lnTo>
                    <a:pt x="168" y="5"/>
                  </a:lnTo>
                  <a:lnTo>
                    <a:pt x="192" y="12"/>
                  </a:lnTo>
                  <a:lnTo>
                    <a:pt x="217" y="24"/>
                  </a:lnTo>
                  <a:lnTo>
                    <a:pt x="219" y="24"/>
                  </a:lnTo>
                  <a:lnTo>
                    <a:pt x="222" y="96"/>
                  </a:lnTo>
                  <a:lnTo>
                    <a:pt x="216" y="96"/>
                  </a:lnTo>
                  <a:lnTo>
                    <a:pt x="216" y="93"/>
                  </a:lnTo>
                  <a:lnTo>
                    <a:pt x="211" y="82"/>
                  </a:lnTo>
                  <a:lnTo>
                    <a:pt x="204" y="69"/>
                  </a:lnTo>
                  <a:lnTo>
                    <a:pt x="194" y="56"/>
                  </a:lnTo>
                  <a:lnTo>
                    <a:pt x="181" y="44"/>
                  </a:lnTo>
                  <a:lnTo>
                    <a:pt x="165" y="35"/>
                  </a:lnTo>
                  <a:lnTo>
                    <a:pt x="146" y="27"/>
                  </a:lnTo>
                  <a:lnTo>
                    <a:pt x="124" y="25"/>
                  </a:lnTo>
                  <a:lnTo>
                    <a:pt x="105" y="27"/>
                  </a:lnTo>
                  <a:lnTo>
                    <a:pt x="88" y="33"/>
                  </a:lnTo>
                  <a:lnTo>
                    <a:pt x="77" y="42"/>
                  </a:lnTo>
                  <a:lnTo>
                    <a:pt x="67" y="53"/>
                  </a:lnTo>
                  <a:lnTo>
                    <a:pt x="60" y="65"/>
                  </a:lnTo>
                  <a:lnTo>
                    <a:pt x="57" y="77"/>
                  </a:lnTo>
                  <a:lnTo>
                    <a:pt x="55" y="89"/>
                  </a:lnTo>
                  <a:lnTo>
                    <a:pt x="58" y="105"/>
                  </a:lnTo>
                  <a:lnTo>
                    <a:pt x="64" y="119"/>
                  </a:lnTo>
                  <a:lnTo>
                    <a:pt x="75" y="132"/>
                  </a:lnTo>
                  <a:lnTo>
                    <a:pt x="91" y="144"/>
                  </a:lnTo>
                  <a:lnTo>
                    <a:pt x="112" y="157"/>
                  </a:lnTo>
                  <a:lnTo>
                    <a:pt x="147" y="175"/>
                  </a:lnTo>
                  <a:lnTo>
                    <a:pt x="185" y="196"/>
                  </a:lnTo>
                  <a:lnTo>
                    <a:pt x="203" y="208"/>
                  </a:lnTo>
                  <a:lnTo>
                    <a:pt x="218" y="221"/>
                  </a:lnTo>
                  <a:lnTo>
                    <a:pt x="230" y="236"/>
                  </a:lnTo>
                  <a:lnTo>
                    <a:pt x="240" y="254"/>
                  </a:lnTo>
                  <a:lnTo>
                    <a:pt x="246" y="274"/>
                  </a:lnTo>
                  <a:lnTo>
                    <a:pt x="249" y="297"/>
                  </a:lnTo>
                  <a:lnTo>
                    <a:pt x="246" y="321"/>
                  </a:lnTo>
                  <a:lnTo>
                    <a:pt x="240" y="342"/>
                  </a:lnTo>
                  <a:lnTo>
                    <a:pt x="230" y="361"/>
                  </a:lnTo>
                  <a:lnTo>
                    <a:pt x="214" y="379"/>
                  </a:lnTo>
                  <a:lnTo>
                    <a:pt x="193" y="396"/>
                  </a:lnTo>
                  <a:lnTo>
                    <a:pt x="168" y="409"/>
                  </a:lnTo>
                  <a:lnTo>
                    <a:pt x="143" y="418"/>
                  </a:lnTo>
                  <a:lnTo>
                    <a:pt x="114" y="420"/>
                  </a:lnTo>
                  <a:lnTo>
                    <a:pt x="85" y="416"/>
                  </a:lnTo>
                  <a:lnTo>
                    <a:pt x="59" y="411"/>
                  </a:lnTo>
                  <a:lnTo>
                    <a:pt x="37" y="402"/>
                  </a:lnTo>
                  <a:lnTo>
                    <a:pt x="18" y="393"/>
                  </a:lnTo>
                  <a:lnTo>
                    <a:pt x="2" y="385"/>
                  </a:lnTo>
                  <a:lnTo>
                    <a:pt x="0" y="302"/>
                  </a:lnTo>
                  <a:lnTo>
                    <a:pt x="6" y="301"/>
                  </a:lnTo>
                  <a:lnTo>
                    <a:pt x="6" y="302"/>
                  </a:lnTo>
                  <a:lnTo>
                    <a:pt x="9" y="313"/>
                  </a:lnTo>
                  <a:lnTo>
                    <a:pt x="14" y="325"/>
                  </a:lnTo>
                  <a:lnTo>
                    <a:pt x="21" y="337"/>
                  </a:lnTo>
                  <a:lnTo>
                    <a:pt x="29" y="352"/>
                  </a:lnTo>
                  <a:lnTo>
                    <a:pt x="40" y="363"/>
                  </a:lnTo>
                  <a:lnTo>
                    <a:pt x="53" y="375"/>
                  </a:lnTo>
                  <a:lnTo>
                    <a:pt x="70" y="385"/>
                  </a:lnTo>
                  <a:lnTo>
                    <a:pt x="88" y="391"/>
                  </a:lnTo>
                  <a:lnTo>
                    <a:pt x="111" y="393"/>
                  </a:lnTo>
                  <a:lnTo>
                    <a:pt x="133" y="391"/>
                  </a:lnTo>
                  <a:lnTo>
                    <a:pt x="153" y="383"/>
                  </a:lnTo>
                  <a:lnTo>
                    <a:pt x="170" y="372"/>
                  </a:lnTo>
                  <a:lnTo>
                    <a:pt x="180" y="358"/>
                  </a:lnTo>
                  <a:lnTo>
                    <a:pt x="189" y="342"/>
                  </a:lnTo>
                  <a:lnTo>
                    <a:pt x="192" y="327"/>
                  </a:lnTo>
                  <a:lnTo>
                    <a:pt x="193" y="313"/>
                  </a:lnTo>
                  <a:lnTo>
                    <a:pt x="191" y="294"/>
                  </a:lnTo>
                  <a:lnTo>
                    <a:pt x="185" y="279"/>
                  </a:lnTo>
                  <a:lnTo>
                    <a:pt x="177" y="266"/>
                  </a:lnTo>
                  <a:lnTo>
                    <a:pt x="164" y="254"/>
                  </a:lnTo>
                  <a:lnTo>
                    <a:pt x="150" y="244"/>
                  </a:lnTo>
                  <a:lnTo>
                    <a:pt x="132" y="234"/>
                  </a:lnTo>
                  <a:lnTo>
                    <a:pt x="112" y="224"/>
                  </a:lnTo>
                  <a:lnTo>
                    <a:pt x="92" y="213"/>
                  </a:lnTo>
                  <a:lnTo>
                    <a:pt x="70" y="201"/>
                  </a:lnTo>
                  <a:lnTo>
                    <a:pt x="51" y="189"/>
                  </a:lnTo>
                  <a:lnTo>
                    <a:pt x="35" y="177"/>
                  </a:lnTo>
                  <a:lnTo>
                    <a:pt x="22" y="162"/>
                  </a:lnTo>
                  <a:lnTo>
                    <a:pt x="13" y="147"/>
                  </a:lnTo>
                  <a:lnTo>
                    <a:pt x="7" y="128"/>
                  </a:lnTo>
                  <a:lnTo>
                    <a:pt x="6" y="106"/>
                  </a:lnTo>
                  <a:lnTo>
                    <a:pt x="7" y="86"/>
                  </a:lnTo>
                  <a:lnTo>
                    <a:pt x="13" y="70"/>
                  </a:lnTo>
                  <a:lnTo>
                    <a:pt x="19" y="56"/>
                  </a:lnTo>
                  <a:lnTo>
                    <a:pt x="28" y="44"/>
                  </a:lnTo>
                  <a:lnTo>
                    <a:pt x="38" y="33"/>
                  </a:lnTo>
                  <a:lnTo>
                    <a:pt x="47" y="25"/>
                  </a:lnTo>
                  <a:lnTo>
                    <a:pt x="66" y="15"/>
                  </a:lnTo>
                  <a:lnTo>
                    <a:pt x="86" y="7"/>
                  </a:lnTo>
                  <a:lnTo>
                    <a:pt x="108" y="2"/>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9"/>
            <p:cNvSpPr>
              <a:spLocks/>
            </p:cNvSpPr>
            <p:nvPr userDrawn="1"/>
          </p:nvSpPr>
          <p:spPr bwMode="auto">
            <a:xfrm>
              <a:off x="3598863" y="1414463"/>
              <a:ext cx="155575" cy="261938"/>
            </a:xfrm>
            <a:custGeom>
              <a:avLst/>
              <a:gdLst/>
              <a:ahLst/>
              <a:cxnLst>
                <a:cxn ang="0">
                  <a:pos x="116" y="0"/>
                </a:cxn>
                <a:cxn ang="0">
                  <a:pos x="153" y="7"/>
                </a:cxn>
                <a:cxn ang="0">
                  <a:pos x="173" y="19"/>
                </a:cxn>
                <a:cxn ang="0">
                  <a:pos x="171" y="76"/>
                </a:cxn>
                <a:cxn ang="0">
                  <a:pos x="167" y="65"/>
                </a:cxn>
                <a:cxn ang="0">
                  <a:pos x="155" y="45"/>
                </a:cxn>
                <a:cxn ang="0">
                  <a:pos x="132" y="29"/>
                </a:cxn>
                <a:cxn ang="0">
                  <a:pos x="99" y="22"/>
                </a:cxn>
                <a:cxn ang="0">
                  <a:pos x="68" y="29"/>
                </a:cxn>
                <a:cxn ang="0">
                  <a:pos x="52" y="48"/>
                </a:cxn>
                <a:cxn ang="0">
                  <a:pos x="46" y="70"/>
                </a:cxn>
                <a:cxn ang="0">
                  <a:pos x="52" y="92"/>
                </a:cxn>
                <a:cxn ang="0">
                  <a:pos x="72" y="110"/>
                </a:cxn>
                <a:cxn ang="0">
                  <a:pos x="108" y="130"/>
                </a:cxn>
                <a:cxn ang="0">
                  <a:pos x="134" y="144"/>
                </a:cxn>
                <a:cxn ang="0">
                  <a:pos x="165" y="165"/>
                </a:cxn>
                <a:cxn ang="0">
                  <a:pos x="188" y="194"/>
                </a:cxn>
                <a:cxn ang="0">
                  <a:pos x="197" y="234"/>
                </a:cxn>
                <a:cxn ang="0">
                  <a:pos x="185" y="280"/>
                </a:cxn>
                <a:cxn ang="0">
                  <a:pos x="153" y="312"/>
                </a:cxn>
                <a:cxn ang="0">
                  <a:pos x="112" y="328"/>
                </a:cxn>
                <a:cxn ang="0">
                  <a:pos x="67" y="328"/>
                </a:cxn>
                <a:cxn ang="0">
                  <a:pos x="29" y="316"/>
                </a:cxn>
                <a:cxn ang="0">
                  <a:pos x="2" y="302"/>
                </a:cxn>
                <a:cxn ang="0">
                  <a:pos x="4" y="236"/>
                </a:cxn>
                <a:cxn ang="0">
                  <a:pos x="9" y="250"/>
                </a:cxn>
                <a:cxn ang="0">
                  <a:pos x="23" y="275"/>
                </a:cxn>
                <a:cxn ang="0">
                  <a:pos x="49" y="296"/>
                </a:cxn>
                <a:cxn ang="0">
                  <a:pos x="87" y="307"/>
                </a:cxn>
                <a:cxn ang="0">
                  <a:pos x="121" y="299"/>
                </a:cxn>
                <a:cxn ang="0">
                  <a:pos x="144" y="276"/>
                </a:cxn>
                <a:cxn ang="0">
                  <a:pos x="151" y="254"/>
                </a:cxn>
                <a:cxn ang="0">
                  <a:pos x="148" y="230"/>
                </a:cxn>
                <a:cxn ang="0">
                  <a:pos x="134" y="207"/>
                </a:cxn>
                <a:cxn ang="0">
                  <a:pos x="108" y="189"/>
                </a:cxn>
                <a:cxn ang="0">
                  <a:pos x="75" y="171"/>
                </a:cxn>
                <a:cxn ang="0">
                  <a:pos x="36" y="149"/>
                </a:cxn>
                <a:cxn ang="0">
                  <a:pos x="13" y="121"/>
                </a:cxn>
                <a:cxn ang="0">
                  <a:pos x="4" y="83"/>
                </a:cxn>
                <a:cxn ang="0">
                  <a:pos x="15" y="43"/>
                </a:cxn>
                <a:cxn ang="0">
                  <a:pos x="45" y="15"/>
                </a:cxn>
                <a:cxn ang="0">
                  <a:pos x="82" y="2"/>
                </a:cxn>
              </a:cxnLst>
              <a:rect l="0" t="0" r="r" b="b"/>
              <a:pathLst>
                <a:path w="197" h="330">
                  <a:moveTo>
                    <a:pt x="103" y="0"/>
                  </a:moveTo>
                  <a:lnTo>
                    <a:pt x="116" y="0"/>
                  </a:lnTo>
                  <a:lnTo>
                    <a:pt x="134" y="3"/>
                  </a:lnTo>
                  <a:lnTo>
                    <a:pt x="153" y="7"/>
                  </a:lnTo>
                  <a:lnTo>
                    <a:pt x="172" y="17"/>
                  </a:lnTo>
                  <a:lnTo>
                    <a:pt x="173" y="19"/>
                  </a:lnTo>
                  <a:lnTo>
                    <a:pt x="177" y="75"/>
                  </a:lnTo>
                  <a:lnTo>
                    <a:pt x="171" y="76"/>
                  </a:lnTo>
                  <a:lnTo>
                    <a:pt x="171" y="74"/>
                  </a:lnTo>
                  <a:lnTo>
                    <a:pt x="167" y="65"/>
                  </a:lnTo>
                  <a:lnTo>
                    <a:pt x="162" y="56"/>
                  </a:lnTo>
                  <a:lnTo>
                    <a:pt x="155" y="45"/>
                  </a:lnTo>
                  <a:lnTo>
                    <a:pt x="145" y="37"/>
                  </a:lnTo>
                  <a:lnTo>
                    <a:pt x="132" y="29"/>
                  </a:lnTo>
                  <a:lnTo>
                    <a:pt x="116" y="24"/>
                  </a:lnTo>
                  <a:lnTo>
                    <a:pt x="99" y="22"/>
                  </a:lnTo>
                  <a:lnTo>
                    <a:pt x="82" y="23"/>
                  </a:lnTo>
                  <a:lnTo>
                    <a:pt x="68" y="29"/>
                  </a:lnTo>
                  <a:lnTo>
                    <a:pt x="59" y="37"/>
                  </a:lnTo>
                  <a:lnTo>
                    <a:pt x="52" y="48"/>
                  </a:lnTo>
                  <a:lnTo>
                    <a:pt x="47" y="59"/>
                  </a:lnTo>
                  <a:lnTo>
                    <a:pt x="46" y="70"/>
                  </a:lnTo>
                  <a:lnTo>
                    <a:pt x="47" y="82"/>
                  </a:lnTo>
                  <a:lnTo>
                    <a:pt x="52" y="92"/>
                  </a:lnTo>
                  <a:lnTo>
                    <a:pt x="60" y="102"/>
                  </a:lnTo>
                  <a:lnTo>
                    <a:pt x="72" y="110"/>
                  </a:lnTo>
                  <a:lnTo>
                    <a:pt x="87" y="119"/>
                  </a:lnTo>
                  <a:lnTo>
                    <a:pt x="108" y="130"/>
                  </a:lnTo>
                  <a:lnTo>
                    <a:pt x="116" y="135"/>
                  </a:lnTo>
                  <a:lnTo>
                    <a:pt x="134" y="144"/>
                  </a:lnTo>
                  <a:lnTo>
                    <a:pt x="151" y="155"/>
                  </a:lnTo>
                  <a:lnTo>
                    <a:pt x="165" y="165"/>
                  </a:lnTo>
                  <a:lnTo>
                    <a:pt x="178" y="178"/>
                  </a:lnTo>
                  <a:lnTo>
                    <a:pt x="188" y="194"/>
                  </a:lnTo>
                  <a:lnTo>
                    <a:pt x="194" y="213"/>
                  </a:lnTo>
                  <a:lnTo>
                    <a:pt x="197" y="234"/>
                  </a:lnTo>
                  <a:lnTo>
                    <a:pt x="193" y="257"/>
                  </a:lnTo>
                  <a:lnTo>
                    <a:pt x="185" y="280"/>
                  </a:lnTo>
                  <a:lnTo>
                    <a:pt x="171" y="299"/>
                  </a:lnTo>
                  <a:lnTo>
                    <a:pt x="153" y="312"/>
                  </a:lnTo>
                  <a:lnTo>
                    <a:pt x="133" y="322"/>
                  </a:lnTo>
                  <a:lnTo>
                    <a:pt x="112" y="328"/>
                  </a:lnTo>
                  <a:lnTo>
                    <a:pt x="91" y="330"/>
                  </a:lnTo>
                  <a:lnTo>
                    <a:pt x="67" y="328"/>
                  </a:lnTo>
                  <a:lnTo>
                    <a:pt x="47" y="323"/>
                  </a:lnTo>
                  <a:lnTo>
                    <a:pt x="29" y="316"/>
                  </a:lnTo>
                  <a:lnTo>
                    <a:pt x="3" y="303"/>
                  </a:lnTo>
                  <a:lnTo>
                    <a:pt x="2" y="302"/>
                  </a:lnTo>
                  <a:lnTo>
                    <a:pt x="0" y="236"/>
                  </a:lnTo>
                  <a:lnTo>
                    <a:pt x="4" y="236"/>
                  </a:lnTo>
                  <a:lnTo>
                    <a:pt x="4" y="239"/>
                  </a:lnTo>
                  <a:lnTo>
                    <a:pt x="9" y="250"/>
                  </a:lnTo>
                  <a:lnTo>
                    <a:pt x="15" y="262"/>
                  </a:lnTo>
                  <a:lnTo>
                    <a:pt x="23" y="275"/>
                  </a:lnTo>
                  <a:lnTo>
                    <a:pt x="35" y="287"/>
                  </a:lnTo>
                  <a:lnTo>
                    <a:pt x="49" y="296"/>
                  </a:lnTo>
                  <a:lnTo>
                    <a:pt x="66" y="303"/>
                  </a:lnTo>
                  <a:lnTo>
                    <a:pt x="87" y="307"/>
                  </a:lnTo>
                  <a:lnTo>
                    <a:pt x="106" y="305"/>
                  </a:lnTo>
                  <a:lnTo>
                    <a:pt x="121" y="299"/>
                  </a:lnTo>
                  <a:lnTo>
                    <a:pt x="134" y="289"/>
                  </a:lnTo>
                  <a:lnTo>
                    <a:pt x="144" y="276"/>
                  </a:lnTo>
                  <a:lnTo>
                    <a:pt x="148" y="264"/>
                  </a:lnTo>
                  <a:lnTo>
                    <a:pt x="151" y="254"/>
                  </a:lnTo>
                  <a:lnTo>
                    <a:pt x="151" y="247"/>
                  </a:lnTo>
                  <a:lnTo>
                    <a:pt x="148" y="230"/>
                  </a:lnTo>
                  <a:lnTo>
                    <a:pt x="144" y="217"/>
                  </a:lnTo>
                  <a:lnTo>
                    <a:pt x="134" y="207"/>
                  </a:lnTo>
                  <a:lnTo>
                    <a:pt x="122" y="198"/>
                  </a:lnTo>
                  <a:lnTo>
                    <a:pt x="108" y="189"/>
                  </a:lnTo>
                  <a:lnTo>
                    <a:pt x="91" y="181"/>
                  </a:lnTo>
                  <a:lnTo>
                    <a:pt x="75" y="171"/>
                  </a:lnTo>
                  <a:lnTo>
                    <a:pt x="54" y="161"/>
                  </a:lnTo>
                  <a:lnTo>
                    <a:pt x="36" y="149"/>
                  </a:lnTo>
                  <a:lnTo>
                    <a:pt x="22" y="136"/>
                  </a:lnTo>
                  <a:lnTo>
                    <a:pt x="13" y="121"/>
                  </a:lnTo>
                  <a:lnTo>
                    <a:pt x="6" y="103"/>
                  </a:lnTo>
                  <a:lnTo>
                    <a:pt x="4" y="83"/>
                  </a:lnTo>
                  <a:lnTo>
                    <a:pt x="8" y="62"/>
                  </a:lnTo>
                  <a:lnTo>
                    <a:pt x="15" y="43"/>
                  </a:lnTo>
                  <a:lnTo>
                    <a:pt x="28" y="28"/>
                  </a:lnTo>
                  <a:lnTo>
                    <a:pt x="45" y="15"/>
                  </a:lnTo>
                  <a:lnTo>
                    <a:pt x="62" y="6"/>
                  </a:lnTo>
                  <a:lnTo>
                    <a:pt x="82" y="2"/>
                  </a:lnTo>
                  <a:lnTo>
                    <a:pt x="10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20"/>
            <p:cNvSpPr>
              <a:spLocks/>
            </p:cNvSpPr>
            <p:nvPr userDrawn="1"/>
          </p:nvSpPr>
          <p:spPr bwMode="auto">
            <a:xfrm>
              <a:off x="3795713" y="1414463"/>
              <a:ext cx="157163" cy="261938"/>
            </a:xfrm>
            <a:custGeom>
              <a:avLst/>
              <a:gdLst/>
              <a:ahLst/>
              <a:cxnLst>
                <a:cxn ang="0">
                  <a:pos x="117" y="0"/>
                </a:cxn>
                <a:cxn ang="0">
                  <a:pos x="154" y="7"/>
                </a:cxn>
                <a:cxn ang="0">
                  <a:pos x="174" y="19"/>
                </a:cxn>
                <a:cxn ang="0">
                  <a:pos x="171" y="76"/>
                </a:cxn>
                <a:cxn ang="0">
                  <a:pos x="168" y="65"/>
                </a:cxn>
                <a:cxn ang="0">
                  <a:pos x="156" y="45"/>
                </a:cxn>
                <a:cxn ang="0">
                  <a:pos x="134" y="29"/>
                </a:cxn>
                <a:cxn ang="0">
                  <a:pos x="99" y="22"/>
                </a:cxn>
                <a:cxn ang="0">
                  <a:pos x="69" y="29"/>
                </a:cxn>
                <a:cxn ang="0">
                  <a:pos x="51" y="48"/>
                </a:cxn>
                <a:cxn ang="0">
                  <a:pos x="46" y="70"/>
                </a:cxn>
                <a:cxn ang="0">
                  <a:pos x="52" y="92"/>
                </a:cxn>
                <a:cxn ang="0">
                  <a:pos x="72" y="110"/>
                </a:cxn>
                <a:cxn ang="0">
                  <a:pos x="110" y="130"/>
                </a:cxn>
                <a:cxn ang="0">
                  <a:pos x="135" y="144"/>
                </a:cxn>
                <a:cxn ang="0">
                  <a:pos x="167" y="165"/>
                </a:cxn>
                <a:cxn ang="0">
                  <a:pos x="189" y="194"/>
                </a:cxn>
                <a:cxn ang="0">
                  <a:pos x="198" y="234"/>
                </a:cxn>
                <a:cxn ang="0">
                  <a:pos x="191" y="269"/>
                </a:cxn>
                <a:cxn ang="0">
                  <a:pos x="170" y="299"/>
                </a:cxn>
                <a:cxn ang="0">
                  <a:pos x="135" y="322"/>
                </a:cxn>
                <a:cxn ang="0">
                  <a:pos x="92" y="330"/>
                </a:cxn>
                <a:cxn ang="0">
                  <a:pos x="48" y="323"/>
                </a:cxn>
                <a:cxn ang="0">
                  <a:pos x="15" y="309"/>
                </a:cxn>
                <a:cxn ang="0">
                  <a:pos x="3" y="302"/>
                </a:cxn>
                <a:cxn ang="0">
                  <a:pos x="6" y="236"/>
                </a:cxn>
                <a:cxn ang="0">
                  <a:pos x="10" y="250"/>
                </a:cxn>
                <a:cxn ang="0">
                  <a:pos x="24" y="275"/>
                </a:cxn>
                <a:cxn ang="0">
                  <a:pos x="49" y="296"/>
                </a:cxn>
                <a:cxn ang="0">
                  <a:pos x="89" y="307"/>
                </a:cxn>
                <a:cxn ang="0">
                  <a:pos x="122" y="299"/>
                </a:cxn>
                <a:cxn ang="0">
                  <a:pos x="144" y="276"/>
                </a:cxn>
                <a:cxn ang="0">
                  <a:pos x="152" y="254"/>
                </a:cxn>
                <a:cxn ang="0">
                  <a:pos x="150" y="230"/>
                </a:cxn>
                <a:cxn ang="0">
                  <a:pos x="136" y="207"/>
                </a:cxn>
                <a:cxn ang="0">
                  <a:pos x="110" y="189"/>
                </a:cxn>
                <a:cxn ang="0">
                  <a:pos x="75" y="171"/>
                </a:cxn>
                <a:cxn ang="0">
                  <a:pos x="38" y="149"/>
                </a:cxn>
                <a:cxn ang="0">
                  <a:pos x="13" y="121"/>
                </a:cxn>
                <a:cxn ang="0">
                  <a:pos x="5" y="83"/>
                </a:cxn>
                <a:cxn ang="0">
                  <a:pos x="17" y="43"/>
                </a:cxn>
                <a:cxn ang="0">
                  <a:pos x="45" y="15"/>
                </a:cxn>
                <a:cxn ang="0">
                  <a:pos x="84" y="2"/>
                </a:cxn>
              </a:cxnLst>
              <a:rect l="0" t="0" r="r" b="b"/>
              <a:pathLst>
                <a:path w="198" h="330">
                  <a:moveTo>
                    <a:pt x="105" y="0"/>
                  </a:moveTo>
                  <a:lnTo>
                    <a:pt x="117" y="0"/>
                  </a:lnTo>
                  <a:lnTo>
                    <a:pt x="135" y="3"/>
                  </a:lnTo>
                  <a:lnTo>
                    <a:pt x="154" y="7"/>
                  </a:lnTo>
                  <a:lnTo>
                    <a:pt x="174" y="17"/>
                  </a:lnTo>
                  <a:lnTo>
                    <a:pt x="174" y="19"/>
                  </a:lnTo>
                  <a:lnTo>
                    <a:pt x="176" y="75"/>
                  </a:lnTo>
                  <a:lnTo>
                    <a:pt x="171" y="76"/>
                  </a:lnTo>
                  <a:lnTo>
                    <a:pt x="170" y="74"/>
                  </a:lnTo>
                  <a:lnTo>
                    <a:pt x="168" y="65"/>
                  </a:lnTo>
                  <a:lnTo>
                    <a:pt x="163" y="56"/>
                  </a:lnTo>
                  <a:lnTo>
                    <a:pt x="156" y="45"/>
                  </a:lnTo>
                  <a:lnTo>
                    <a:pt x="145" y="37"/>
                  </a:lnTo>
                  <a:lnTo>
                    <a:pt x="134" y="29"/>
                  </a:lnTo>
                  <a:lnTo>
                    <a:pt x="118" y="24"/>
                  </a:lnTo>
                  <a:lnTo>
                    <a:pt x="99" y="22"/>
                  </a:lnTo>
                  <a:lnTo>
                    <a:pt x="82" y="23"/>
                  </a:lnTo>
                  <a:lnTo>
                    <a:pt x="69" y="29"/>
                  </a:lnTo>
                  <a:lnTo>
                    <a:pt x="58" y="37"/>
                  </a:lnTo>
                  <a:lnTo>
                    <a:pt x="51" y="48"/>
                  </a:lnTo>
                  <a:lnTo>
                    <a:pt x="48" y="59"/>
                  </a:lnTo>
                  <a:lnTo>
                    <a:pt x="46" y="70"/>
                  </a:lnTo>
                  <a:lnTo>
                    <a:pt x="48" y="82"/>
                  </a:lnTo>
                  <a:lnTo>
                    <a:pt x="52" y="92"/>
                  </a:lnTo>
                  <a:lnTo>
                    <a:pt x="60" y="102"/>
                  </a:lnTo>
                  <a:lnTo>
                    <a:pt x="72" y="110"/>
                  </a:lnTo>
                  <a:lnTo>
                    <a:pt x="89" y="119"/>
                  </a:lnTo>
                  <a:lnTo>
                    <a:pt x="110" y="130"/>
                  </a:lnTo>
                  <a:lnTo>
                    <a:pt x="117" y="135"/>
                  </a:lnTo>
                  <a:lnTo>
                    <a:pt x="135" y="144"/>
                  </a:lnTo>
                  <a:lnTo>
                    <a:pt x="151" y="155"/>
                  </a:lnTo>
                  <a:lnTo>
                    <a:pt x="167" y="165"/>
                  </a:lnTo>
                  <a:lnTo>
                    <a:pt x="179" y="178"/>
                  </a:lnTo>
                  <a:lnTo>
                    <a:pt x="189" y="194"/>
                  </a:lnTo>
                  <a:lnTo>
                    <a:pt x="196" y="213"/>
                  </a:lnTo>
                  <a:lnTo>
                    <a:pt x="198" y="234"/>
                  </a:lnTo>
                  <a:lnTo>
                    <a:pt x="197" y="251"/>
                  </a:lnTo>
                  <a:lnTo>
                    <a:pt x="191" y="269"/>
                  </a:lnTo>
                  <a:lnTo>
                    <a:pt x="183" y="284"/>
                  </a:lnTo>
                  <a:lnTo>
                    <a:pt x="170" y="299"/>
                  </a:lnTo>
                  <a:lnTo>
                    <a:pt x="154" y="312"/>
                  </a:lnTo>
                  <a:lnTo>
                    <a:pt x="135" y="322"/>
                  </a:lnTo>
                  <a:lnTo>
                    <a:pt x="113" y="328"/>
                  </a:lnTo>
                  <a:lnTo>
                    <a:pt x="92" y="330"/>
                  </a:lnTo>
                  <a:lnTo>
                    <a:pt x="69" y="328"/>
                  </a:lnTo>
                  <a:lnTo>
                    <a:pt x="48" y="323"/>
                  </a:lnTo>
                  <a:lnTo>
                    <a:pt x="30" y="316"/>
                  </a:lnTo>
                  <a:lnTo>
                    <a:pt x="15" y="309"/>
                  </a:lnTo>
                  <a:lnTo>
                    <a:pt x="3" y="303"/>
                  </a:lnTo>
                  <a:lnTo>
                    <a:pt x="3" y="302"/>
                  </a:lnTo>
                  <a:lnTo>
                    <a:pt x="0" y="236"/>
                  </a:lnTo>
                  <a:lnTo>
                    <a:pt x="6" y="236"/>
                  </a:lnTo>
                  <a:lnTo>
                    <a:pt x="6" y="239"/>
                  </a:lnTo>
                  <a:lnTo>
                    <a:pt x="10" y="250"/>
                  </a:lnTo>
                  <a:lnTo>
                    <a:pt x="16" y="262"/>
                  </a:lnTo>
                  <a:lnTo>
                    <a:pt x="24" y="275"/>
                  </a:lnTo>
                  <a:lnTo>
                    <a:pt x="35" y="287"/>
                  </a:lnTo>
                  <a:lnTo>
                    <a:pt x="49" y="296"/>
                  </a:lnTo>
                  <a:lnTo>
                    <a:pt x="68" y="303"/>
                  </a:lnTo>
                  <a:lnTo>
                    <a:pt x="89" y="307"/>
                  </a:lnTo>
                  <a:lnTo>
                    <a:pt x="106" y="305"/>
                  </a:lnTo>
                  <a:lnTo>
                    <a:pt x="122" y="299"/>
                  </a:lnTo>
                  <a:lnTo>
                    <a:pt x="135" y="289"/>
                  </a:lnTo>
                  <a:lnTo>
                    <a:pt x="144" y="276"/>
                  </a:lnTo>
                  <a:lnTo>
                    <a:pt x="150" y="264"/>
                  </a:lnTo>
                  <a:lnTo>
                    <a:pt x="152" y="254"/>
                  </a:lnTo>
                  <a:lnTo>
                    <a:pt x="152" y="247"/>
                  </a:lnTo>
                  <a:lnTo>
                    <a:pt x="150" y="230"/>
                  </a:lnTo>
                  <a:lnTo>
                    <a:pt x="145" y="217"/>
                  </a:lnTo>
                  <a:lnTo>
                    <a:pt x="136" y="207"/>
                  </a:lnTo>
                  <a:lnTo>
                    <a:pt x="124" y="198"/>
                  </a:lnTo>
                  <a:lnTo>
                    <a:pt x="110" y="189"/>
                  </a:lnTo>
                  <a:lnTo>
                    <a:pt x="92" y="181"/>
                  </a:lnTo>
                  <a:lnTo>
                    <a:pt x="75" y="171"/>
                  </a:lnTo>
                  <a:lnTo>
                    <a:pt x="55" y="161"/>
                  </a:lnTo>
                  <a:lnTo>
                    <a:pt x="38" y="149"/>
                  </a:lnTo>
                  <a:lnTo>
                    <a:pt x="24" y="136"/>
                  </a:lnTo>
                  <a:lnTo>
                    <a:pt x="13" y="121"/>
                  </a:lnTo>
                  <a:lnTo>
                    <a:pt x="7" y="103"/>
                  </a:lnTo>
                  <a:lnTo>
                    <a:pt x="5" y="83"/>
                  </a:lnTo>
                  <a:lnTo>
                    <a:pt x="9" y="62"/>
                  </a:lnTo>
                  <a:lnTo>
                    <a:pt x="17" y="43"/>
                  </a:lnTo>
                  <a:lnTo>
                    <a:pt x="30" y="28"/>
                  </a:lnTo>
                  <a:lnTo>
                    <a:pt x="45" y="15"/>
                  </a:lnTo>
                  <a:lnTo>
                    <a:pt x="64" y="6"/>
                  </a:lnTo>
                  <a:lnTo>
                    <a:pt x="84" y="2"/>
                  </a:lnTo>
                  <a:lnTo>
                    <a:pt x="10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21"/>
            <p:cNvSpPr>
              <a:spLocks/>
            </p:cNvSpPr>
            <p:nvPr userDrawn="1"/>
          </p:nvSpPr>
          <p:spPr bwMode="auto">
            <a:xfrm>
              <a:off x="3221038" y="1416050"/>
              <a:ext cx="196850" cy="261938"/>
            </a:xfrm>
            <a:custGeom>
              <a:avLst/>
              <a:gdLst/>
              <a:ahLst/>
              <a:cxnLst>
                <a:cxn ang="0">
                  <a:pos x="246" y="0"/>
                </a:cxn>
                <a:cxn ang="0">
                  <a:pos x="246" y="222"/>
                </a:cxn>
                <a:cxn ang="0">
                  <a:pos x="244" y="247"/>
                </a:cxn>
                <a:cxn ang="0">
                  <a:pos x="239" y="268"/>
                </a:cxn>
                <a:cxn ang="0">
                  <a:pos x="231" y="285"/>
                </a:cxn>
                <a:cxn ang="0">
                  <a:pos x="220" y="299"/>
                </a:cxn>
                <a:cxn ang="0">
                  <a:pos x="207" y="310"/>
                </a:cxn>
                <a:cxn ang="0">
                  <a:pos x="194" y="317"/>
                </a:cxn>
                <a:cxn ang="0">
                  <a:pos x="181" y="323"/>
                </a:cxn>
                <a:cxn ang="0">
                  <a:pos x="167" y="326"/>
                </a:cxn>
                <a:cxn ang="0">
                  <a:pos x="155" y="328"/>
                </a:cxn>
                <a:cxn ang="0">
                  <a:pos x="145" y="330"/>
                </a:cxn>
                <a:cxn ang="0">
                  <a:pos x="123" y="330"/>
                </a:cxn>
                <a:cxn ang="0">
                  <a:pos x="107" y="328"/>
                </a:cxn>
                <a:cxn ang="0">
                  <a:pos x="77" y="321"/>
                </a:cxn>
                <a:cxn ang="0">
                  <a:pos x="62" y="314"/>
                </a:cxn>
                <a:cxn ang="0">
                  <a:pos x="48" y="306"/>
                </a:cxn>
                <a:cxn ang="0">
                  <a:pos x="36" y="294"/>
                </a:cxn>
                <a:cxn ang="0">
                  <a:pos x="27" y="279"/>
                </a:cxn>
                <a:cxn ang="0">
                  <a:pos x="20" y="260"/>
                </a:cxn>
                <a:cxn ang="0">
                  <a:pos x="14" y="238"/>
                </a:cxn>
                <a:cxn ang="0">
                  <a:pos x="13" y="211"/>
                </a:cxn>
                <a:cxn ang="0">
                  <a:pos x="13" y="35"/>
                </a:cxn>
                <a:cxn ang="0">
                  <a:pos x="12" y="22"/>
                </a:cxn>
                <a:cxn ang="0">
                  <a:pos x="8" y="13"/>
                </a:cxn>
                <a:cxn ang="0">
                  <a:pos x="0" y="4"/>
                </a:cxn>
                <a:cxn ang="0">
                  <a:pos x="0" y="1"/>
                </a:cxn>
                <a:cxn ang="0">
                  <a:pos x="64" y="1"/>
                </a:cxn>
                <a:cxn ang="0">
                  <a:pos x="62" y="211"/>
                </a:cxn>
                <a:cxn ang="0">
                  <a:pos x="64" y="231"/>
                </a:cxn>
                <a:cxn ang="0">
                  <a:pos x="66" y="248"/>
                </a:cxn>
                <a:cxn ang="0">
                  <a:pos x="71" y="265"/>
                </a:cxn>
                <a:cxn ang="0">
                  <a:pos x="78" y="279"/>
                </a:cxn>
                <a:cxn ang="0">
                  <a:pos x="87" y="290"/>
                </a:cxn>
                <a:cxn ang="0">
                  <a:pos x="100" y="298"/>
                </a:cxn>
                <a:cxn ang="0">
                  <a:pos x="118" y="303"/>
                </a:cxn>
                <a:cxn ang="0">
                  <a:pos x="139" y="305"/>
                </a:cxn>
                <a:cxn ang="0">
                  <a:pos x="161" y="303"/>
                </a:cxn>
                <a:cxn ang="0">
                  <a:pos x="179" y="297"/>
                </a:cxn>
                <a:cxn ang="0">
                  <a:pos x="193" y="288"/>
                </a:cxn>
                <a:cxn ang="0">
                  <a:pos x="204" y="277"/>
                </a:cxn>
                <a:cxn ang="0">
                  <a:pos x="211" y="264"/>
                </a:cxn>
                <a:cxn ang="0">
                  <a:pos x="216" y="249"/>
                </a:cxn>
                <a:cxn ang="0">
                  <a:pos x="218" y="235"/>
                </a:cxn>
                <a:cxn ang="0">
                  <a:pos x="219" y="220"/>
                </a:cxn>
                <a:cxn ang="0">
                  <a:pos x="219" y="33"/>
                </a:cxn>
                <a:cxn ang="0">
                  <a:pos x="218" y="20"/>
                </a:cxn>
                <a:cxn ang="0">
                  <a:pos x="216" y="11"/>
                </a:cxn>
                <a:cxn ang="0">
                  <a:pos x="212" y="7"/>
                </a:cxn>
                <a:cxn ang="0">
                  <a:pos x="209" y="4"/>
                </a:cxn>
                <a:cxn ang="0">
                  <a:pos x="209" y="1"/>
                </a:cxn>
                <a:cxn ang="0">
                  <a:pos x="246" y="0"/>
                </a:cxn>
              </a:cxnLst>
              <a:rect l="0" t="0" r="r" b="b"/>
              <a:pathLst>
                <a:path w="246" h="330">
                  <a:moveTo>
                    <a:pt x="246" y="0"/>
                  </a:moveTo>
                  <a:lnTo>
                    <a:pt x="246" y="222"/>
                  </a:lnTo>
                  <a:lnTo>
                    <a:pt x="244" y="247"/>
                  </a:lnTo>
                  <a:lnTo>
                    <a:pt x="239" y="268"/>
                  </a:lnTo>
                  <a:lnTo>
                    <a:pt x="231" y="285"/>
                  </a:lnTo>
                  <a:lnTo>
                    <a:pt x="220" y="299"/>
                  </a:lnTo>
                  <a:lnTo>
                    <a:pt x="207" y="310"/>
                  </a:lnTo>
                  <a:lnTo>
                    <a:pt x="194" y="317"/>
                  </a:lnTo>
                  <a:lnTo>
                    <a:pt x="181" y="323"/>
                  </a:lnTo>
                  <a:lnTo>
                    <a:pt x="167" y="326"/>
                  </a:lnTo>
                  <a:lnTo>
                    <a:pt x="155" y="328"/>
                  </a:lnTo>
                  <a:lnTo>
                    <a:pt x="145" y="330"/>
                  </a:lnTo>
                  <a:lnTo>
                    <a:pt x="123" y="330"/>
                  </a:lnTo>
                  <a:lnTo>
                    <a:pt x="107" y="328"/>
                  </a:lnTo>
                  <a:lnTo>
                    <a:pt x="77" y="321"/>
                  </a:lnTo>
                  <a:lnTo>
                    <a:pt x="62" y="314"/>
                  </a:lnTo>
                  <a:lnTo>
                    <a:pt x="48" y="306"/>
                  </a:lnTo>
                  <a:lnTo>
                    <a:pt x="36" y="294"/>
                  </a:lnTo>
                  <a:lnTo>
                    <a:pt x="27" y="279"/>
                  </a:lnTo>
                  <a:lnTo>
                    <a:pt x="20" y="260"/>
                  </a:lnTo>
                  <a:lnTo>
                    <a:pt x="14" y="238"/>
                  </a:lnTo>
                  <a:lnTo>
                    <a:pt x="13" y="211"/>
                  </a:lnTo>
                  <a:lnTo>
                    <a:pt x="13" y="35"/>
                  </a:lnTo>
                  <a:lnTo>
                    <a:pt x="12" y="22"/>
                  </a:lnTo>
                  <a:lnTo>
                    <a:pt x="8" y="13"/>
                  </a:lnTo>
                  <a:lnTo>
                    <a:pt x="0" y="4"/>
                  </a:lnTo>
                  <a:lnTo>
                    <a:pt x="0" y="1"/>
                  </a:lnTo>
                  <a:lnTo>
                    <a:pt x="64" y="1"/>
                  </a:lnTo>
                  <a:lnTo>
                    <a:pt x="62" y="211"/>
                  </a:lnTo>
                  <a:lnTo>
                    <a:pt x="64" y="231"/>
                  </a:lnTo>
                  <a:lnTo>
                    <a:pt x="66" y="248"/>
                  </a:lnTo>
                  <a:lnTo>
                    <a:pt x="71" y="265"/>
                  </a:lnTo>
                  <a:lnTo>
                    <a:pt x="78" y="279"/>
                  </a:lnTo>
                  <a:lnTo>
                    <a:pt x="87" y="290"/>
                  </a:lnTo>
                  <a:lnTo>
                    <a:pt x="100" y="298"/>
                  </a:lnTo>
                  <a:lnTo>
                    <a:pt x="118" y="303"/>
                  </a:lnTo>
                  <a:lnTo>
                    <a:pt x="139" y="305"/>
                  </a:lnTo>
                  <a:lnTo>
                    <a:pt x="161" y="303"/>
                  </a:lnTo>
                  <a:lnTo>
                    <a:pt x="179" y="297"/>
                  </a:lnTo>
                  <a:lnTo>
                    <a:pt x="193" y="288"/>
                  </a:lnTo>
                  <a:lnTo>
                    <a:pt x="204" y="277"/>
                  </a:lnTo>
                  <a:lnTo>
                    <a:pt x="211" y="264"/>
                  </a:lnTo>
                  <a:lnTo>
                    <a:pt x="216" y="249"/>
                  </a:lnTo>
                  <a:lnTo>
                    <a:pt x="218" y="235"/>
                  </a:lnTo>
                  <a:lnTo>
                    <a:pt x="219" y="220"/>
                  </a:lnTo>
                  <a:lnTo>
                    <a:pt x="219" y="33"/>
                  </a:lnTo>
                  <a:lnTo>
                    <a:pt x="218" y="20"/>
                  </a:lnTo>
                  <a:lnTo>
                    <a:pt x="216" y="11"/>
                  </a:lnTo>
                  <a:lnTo>
                    <a:pt x="212" y="7"/>
                  </a:lnTo>
                  <a:lnTo>
                    <a:pt x="209" y="4"/>
                  </a:lnTo>
                  <a:lnTo>
                    <a:pt x="209" y="1"/>
                  </a:lnTo>
                  <a:lnTo>
                    <a:pt x="24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3" name="Rectangle 5"/>
          <p:cNvSpPr>
            <a:spLocks noGrp="1" noChangeArrowheads="1"/>
          </p:cNvSpPr>
          <p:nvPr>
            <p:ph type="subTitle" idx="1" hasCustomPrompt="1"/>
          </p:nvPr>
        </p:nvSpPr>
        <p:spPr>
          <a:xfrm>
            <a:off x="560512" y="2492599"/>
            <a:ext cx="5850731" cy="648370"/>
          </a:xfrm>
        </p:spPr>
        <p:txBody>
          <a:bodyPr lIns="0" tIns="0" rIns="0" bIns="0"/>
          <a:lstStyle>
            <a:lvl1pPr marL="0" marR="0" indent="0" algn="l" defTabSz="914400" rtl="0" eaLnBrk="1" fontAlgn="base" latinLnBrk="0" hangingPunct="1">
              <a:lnSpc>
                <a:spcPct val="100000"/>
              </a:lnSpc>
              <a:spcBef>
                <a:spcPts val="1000"/>
              </a:spcBef>
              <a:spcAft>
                <a:spcPts val="1000"/>
              </a:spcAft>
              <a:buClrTx/>
              <a:buSzTx/>
              <a:buFontTx/>
              <a:buNone/>
              <a:tabLst/>
              <a:defRPr sz="3300" baseline="0">
                <a:solidFill>
                  <a:schemeClr val="tx1"/>
                </a:solidFill>
              </a:defRPr>
            </a:lvl1pPr>
          </a:lstStyle>
          <a:p>
            <a:r>
              <a:rPr lang="en-NZ" dirty="0" smtClean="0"/>
              <a:t>[Insert Document Name]</a:t>
            </a:r>
            <a:endParaRPr lang="en-US" dirty="0" smtClean="0"/>
          </a:p>
        </p:txBody>
      </p:sp>
      <p:sp>
        <p:nvSpPr>
          <p:cNvPr id="164" name="Picture Placeholder 7"/>
          <p:cNvSpPr>
            <a:spLocks noGrp="1"/>
          </p:cNvSpPr>
          <p:nvPr>
            <p:ph type="pic" sz="quarter" idx="11" hasCustomPrompt="1"/>
          </p:nvPr>
        </p:nvSpPr>
        <p:spPr>
          <a:xfrm>
            <a:off x="8191500" y="520702"/>
            <a:ext cx="936625" cy="533400"/>
          </a:xfrm>
        </p:spPr>
        <p:txBody>
          <a:bodyPr/>
          <a:lstStyle>
            <a:lvl1pPr>
              <a:defRPr sz="1000" baseline="0">
                <a:solidFill>
                  <a:srgbClr val="FFFFFF"/>
                </a:solidFill>
              </a:defRPr>
            </a:lvl1pPr>
          </a:lstStyle>
          <a:p>
            <a:r>
              <a:rPr lang="en-NZ" dirty="0" smtClean="0"/>
              <a:t>Insert Co Logo</a:t>
            </a:r>
            <a:endParaRPr lang="en-NZ" dirty="0"/>
          </a:p>
        </p:txBody>
      </p:sp>
    </p:spTree>
    <p:extLst>
      <p:ext uri="{BB962C8B-B14F-4D97-AF65-F5344CB8AC3E}">
        <p14:creationId xmlns:p14="http://schemas.microsoft.com/office/powerpoint/2010/main" val="33208883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NZC Tree Title Slide">
    <p:bg>
      <p:bgRef idx="1001">
        <a:schemeClr val="bg2"/>
      </p:bgRef>
    </p:bg>
    <p:spTree>
      <p:nvGrpSpPr>
        <p:cNvPr id="1" name=""/>
        <p:cNvGrpSpPr/>
        <p:nvPr/>
      </p:nvGrpSpPr>
      <p:grpSpPr>
        <a:xfrm>
          <a:off x="0" y="0"/>
          <a:ext cx="0" cy="0"/>
          <a:chOff x="0" y="0"/>
          <a:chExt cx="0" cy="0"/>
        </a:xfrm>
      </p:grpSpPr>
      <p:sp>
        <p:nvSpPr>
          <p:cNvPr id="71" name="Rectangle 4"/>
          <p:cNvSpPr>
            <a:spLocks noGrp="1" noChangeArrowheads="1"/>
          </p:cNvSpPr>
          <p:nvPr>
            <p:ph type="ctrTitle" hasCustomPrompt="1"/>
          </p:nvPr>
        </p:nvSpPr>
        <p:spPr>
          <a:xfrm>
            <a:off x="560512" y="765176"/>
            <a:ext cx="5850731" cy="1757586"/>
          </a:xfrm>
        </p:spPr>
        <p:txBody>
          <a:bodyPr lIns="0" tIns="0" rIns="0" bIns="0" anchor="b"/>
          <a:lstStyle>
            <a:lvl1pPr>
              <a:defRPr sz="3300" baseline="0">
                <a:solidFill>
                  <a:srgbClr val="FFFFFF"/>
                </a:solidFill>
              </a:defRPr>
            </a:lvl1pPr>
          </a:lstStyle>
          <a:p>
            <a:r>
              <a:rPr lang="en-NZ" dirty="0" smtClean="0"/>
              <a:t>[Insert Company Name]</a:t>
            </a:r>
            <a:endParaRPr lang="en-US" dirty="0"/>
          </a:p>
        </p:txBody>
      </p:sp>
      <p:sp>
        <p:nvSpPr>
          <p:cNvPr id="55" name="Text Placeholder 64"/>
          <p:cNvSpPr>
            <a:spLocks noGrp="1"/>
          </p:cNvSpPr>
          <p:nvPr>
            <p:ph type="body" sz="quarter" idx="10" hasCustomPrompt="1"/>
          </p:nvPr>
        </p:nvSpPr>
        <p:spPr>
          <a:xfrm>
            <a:off x="560512" y="3179972"/>
            <a:ext cx="2184135" cy="249028"/>
          </a:xfrm>
        </p:spPr>
        <p:txBody>
          <a:bodyPr/>
          <a:lstStyle>
            <a:lvl1pPr algn="l">
              <a:tabLst>
                <a:tab pos="1163638" algn="l"/>
              </a:tabLst>
              <a:defRPr>
                <a:solidFill>
                  <a:srgbClr val="FFFFFF"/>
                </a:solidFill>
              </a:defRPr>
            </a:lvl1pPr>
          </a:lstStyle>
          <a:p>
            <a:pPr algn="l"/>
            <a:r>
              <a:rPr lang="en-NZ" sz="1200" dirty="0" smtClean="0">
                <a:solidFill>
                  <a:srgbClr val="FFFFFF"/>
                </a:solidFill>
              </a:rPr>
              <a:t>XX Month 20XX</a:t>
            </a:r>
            <a:endParaRPr lang="en-US" sz="1200" dirty="0" smtClean="0">
              <a:solidFill>
                <a:srgbClr val="FFFFFF"/>
              </a:solidFill>
            </a:endParaRPr>
          </a:p>
        </p:txBody>
      </p:sp>
      <p:sp>
        <p:nvSpPr>
          <p:cNvPr id="54" name="Rectangle 2"/>
          <p:cNvSpPr>
            <a:spLocks noChangeArrowheads="1"/>
          </p:cNvSpPr>
          <p:nvPr/>
        </p:nvSpPr>
        <p:spPr bwMode="auto">
          <a:xfrm>
            <a:off x="0" y="5805488"/>
            <a:ext cx="9906000" cy="1052512"/>
          </a:xfrm>
          <a:prstGeom prst="rect">
            <a:avLst/>
          </a:prstGeom>
          <a:solidFill>
            <a:srgbClr val="ECEDE9"/>
          </a:solidFill>
          <a:ln w="9525">
            <a:noFill/>
            <a:miter lim="800000"/>
            <a:headEnd/>
            <a:tailEnd/>
          </a:ln>
          <a:effectLst/>
        </p:spPr>
        <p:txBody>
          <a:bodyPr wrap="none" anchor="ctr"/>
          <a:lstStyle/>
          <a:p>
            <a:endParaRPr lang="en-US"/>
          </a:p>
        </p:txBody>
      </p:sp>
      <p:pic>
        <p:nvPicPr>
          <p:cNvPr id="56" name="Picture 12" descr="Decisions Shape Markets 600RGB"/>
          <p:cNvPicPr>
            <a:picLocks noChangeAspect="1" noChangeArrowheads="1"/>
          </p:cNvPicPr>
          <p:nvPr/>
        </p:nvPicPr>
        <p:blipFill>
          <a:blip r:embed="rId2" cstate="print"/>
          <a:srcRect/>
          <a:stretch>
            <a:fillRect/>
          </a:stretch>
        </p:blipFill>
        <p:spPr bwMode="auto">
          <a:xfrm>
            <a:off x="506506" y="6048524"/>
            <a:ext cx="1950244" cy="404813"/>
          </a:xfrm>
          <a:prstGeom prst="rect">
            <a:avLst/>
          </a:prstGeom>
          <a:noFill/>
        </p:spPr>
      </p:pic>
      <p:pic>
        <p:nvPicPr>
          <p:cNvPr id="57" name="Picture 2" descr="\\plucky\Plucky\design\a-f\first-nz-capital\25726-powerpoint\Links-PPT\Origami-Tree 150.tif"/>
          <p:cNvPicPr>
            <a:picLocks noChangeAspect="1" noChangeArrowheads="1"/>
          </p:cNvPicPr>
          <p:nvPr/>
        </p:nvPicPr>
        <p:blipFill>
          <a:blip r:embed="rId3" cstate="print"/>
          <a:srcRect/>
          <a:stretch>
            <a:fillRect/>
          </a:stretch>
        </p:blipFill>
        <p:spPr bwMode="auto">
          <a:xfrm>
            <a:off x="6108700" y="3328988"/>
            <a:ext cx="3797300" cy="3529012"/>
          </a:xfrm>
          <a:prstGeom prst="rect">
            <a:avLst/>
          </a:prstGeom>
          <a:noFill/>
        </p:spPr>
      </p:pic>
      <p:grpSp>
        <p:nvGrpSpPr>
          <p:cNvPr id="2" name="Group 22"/>
          <p:cNvGrpSpPr/>
          <p:nvPr/>
        </p:nvGrpSpPr>
        <p:grpSpPr>
          <a:xfrm>
            <a:off x="560512" y="547689"/>
            <a:ext cx="1719793" cy="217487"/>
            <a:chOff x="539750" y="919163"/>
            <a:chExt cx="1587501" cy="217487"/>
          </a:xfrm>
        </p:grpSpPr>
        <p:sp>
          <p:nvSpPr>
            <p:cNvPr id="59"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 name="Rectangle 2"/>
          <p:cNvSpPr>
            <a:spLocks noChangeArrowheads="1"/>
          </p:cNvSpPr>
          <p:nvPr userDrawn="1"/>
        </p:nvSpPr>
        <p:spPr bwMode="auto">
          <a:xfrm>
            <a:off x="0" y="5805488"/>
            <a:ext cx="9906000" cy="1052512"/>
          </a:xfrm>
          <a:prstGeom prst="rect">
            <a:avLst/>
          </a:prstGeom>
          <a:solidFill>
            <a:srgbClr val="ECEDE9"/>
          </a:solidFill>
          <a:ln w="9525">
            <a:noFill/>
            <a:miter lim="800000"/>
            <a:headEnd/>
            <a:tailEnd/>
          </a:ln>
          <a:effectLst/>
        </p:spPr>
        <p:txBody>
          <a:bodyPr wrap="none" anchor="ctr"/>
          <a:lstStyle/>
          <a:p>
            <a:endParaRPr lang="en-US"/>
          </a:p>
        </p:txBody>
      </p:sp>
      <p:pic>
        <p:nvPicPr>
          <p:cNvPr id="41" name="Picture 12" descr="Decisions Shape Markets 600RGB"/>
          <p:cNvPicPr>
            <a:picLocks noChangeAspect="1" noChangeArrowheads="1"/>
          </p:cNvPicPr>
          <p:nvPr userDrawn="1"/>
        </p:nvPicPr>
        <p:blipFill>
          <a:blip r:embed="rId2" cstate="print"/>
          <a:srcRect/>
          <a:stretch>
            <a:fillRect/>
          </a:stretch>
        </p:blipFill>
        <p:spPr bwMode="auto">
          <a:xfrm>
            <a:off x="506506" y="6048524"/>
            <a:ext cx="1950244" cy="404813"/>
          </a:xfrm>
          <a:prstGeom prst="rect">
            <a:avLst/>
          </a:prstGeom>
          <a:noFill/>
        </p:spPr>
      </p:pic>
      <p:pic>
        <p:nvPicPr>
          <p:cNvPr id="42" name="Picture 2" descr="\\plucky\Plucky\design\a-f\first-nz-capital\25726-powerpoint\Links-PPT\Origami-Tree 150.tif"/>
          <p:cNvPicPr>
            <a:picLocks noChangeAspect="1" noChangeArrowheads="1"/>
          </p:cNvPicPr>
          <p:nvPr userDrawn="1"/>
        </p:nvPicPr>
        <p:blipFill>
          <a:blip r:embed="rId3" cstate="print"/>
          <a:srcRect/>
          <a:stretch>
            <a:fillRect/>
          </a:stretch>
        </p:blipFill>
        <p:spPr bwMode="auto">
          <a:xfrm>
            <a:off x="6108700" y="3328988"/>
            <a:ext cx="3797300" cy="3529012"/>
          </a:xfrm>
          <a:prstGeom prst="rect">
            <a:avLst/>
          </a:prstGeom>
          <a:noFill/>
        </p:spPr>
      </p:pic>
      <p:grpSp>
        <p:nvGrpSpPr>
          <p:cNvPr id="43" name="Group 22"/>
          <p:cNvGrpSpPr/>
          <p:nvPr userDrawn="1"/>
        </p:nvGrpSpPr>
        <p:grpSpPr>
          <a:xfrm>
            <a:off x="560512" y="547689"/>
            <a:ext cx="1719793" cy="217487"/>
            <a:chOff x="539750" y="919163"/>
            <a:chExt cx="1587501" cy="217487"/>
          </a:xfrm>
        </p:grpSpPr>
        <p:sp>
          <p:nvSpPr>
            <p:cNvPr id="44"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2" name="Rectangle 5"/>
          <p:cNvSpPr>
            <a:spLocks noGrp="1" noChangeArrowheads="1"/>
          </p:cNvSpPr>
          <p:nvPr>
            <p:ph type="subTitle" idx="1" hasCustomPrompt="1"/>
          </p:nvPr>
        </p:nvSpPr>
        <p:spPr>
          <a:xfrm>
            <a:off x="560512" y="2492599"/>
            <a:ext cx="5850731" cy="648370"/>
          </a:xfrm>
        </p:spPr>
        <p:txBody>
          <a:bodyPr lIns="0" tIns="0" rIns="0" bIns="0"/>
          <a:lstStyle>
            <a:lvl1pPr marL="0" marR="0" indent="0" algn="l" defTabSz="914400" rtl="0" eaLnBrk="1" fontAlgn="base" latinLnBrk="0" hangingPunct="1">
              <a:lnSpc>
                <a:spcPct val="100000"/>
              </a:lnSpc>
              <a:spcBef>
                <a:spcPts val="1000"/>
              </a:spcBef>
              <a:spcAft>
                <a:spcPts val="1000"/>
              </a:spcAft>
              <a:buClrTx/>
              <a:buSzTx/>
              <a:buFontTx/>
              <a:buNone/>
              <a:tabLst/>
              <a:defRPr sz="3300" baseline="0">
                <a:solidFill>
                  <a:schemeClr val="tx1"/>
                </a:solidFill>
              </a:defRPr>
            </a:lvl1pPr>
          </a:lstStyle>
          <a:p>
            <a:r>
              <a:rPr lang="en-NZ" dirty="0" smtClean="0"/>
              <a:t>[Insert Document Name]</a:t>
            </a:r>
            <a:endParaRPr lang="en-US" dirty="0" smtClean="0"/>
          </a:p>
        </p:txBody>
      </p:sp>
      <p:sp>
        <p:nvSpPr>
          <p:cNvPr id="91" name="Picture Placeholder 7"/>
          <p:cNvSpPr>
            <a:spLocks noGrp="1"/>
          </p:cNvSpPr>
          <p:nvPr>
            <p:ph type="pic" sz="quarter" idx="11" hasCustomPrompt="1"/>
          </p:nvPr>
        </p:nvSpPr>
        <p:spPr>
          <a:xfrm>
            <a:off x="8191500" y="520702"/>
            <a:ext cx="936625" cy="533400"/>
          </a:xfrm>
        </p:spPr>
        <p:txBody>
          <a:bodyPr/>
          <a:lstStyle>
            <a:lvl1pPr>
              <a:defRPr sz="1000" baseline="0">
                <a:solidFill>
                  <a:srgbClr val="FFFFFF"/>
                </a:solidFill>
              </a:defRPr>
            </a:lvl1pPr>
          </a:lstStyle>
          <a:p>
            <a:r>
              <a:rPr lang="en-NZ" dirty="0" smtClean="0"/>
              <a:t>Insert Co Logo</a:t>
            </a:r>
            <a:endParaRPr lang="en-NZ"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NZC-CS Tree Title Slide">
    <p:bg>
      <p:bgRef idx="1001">
        <a:schemeClr val="bg2"/>
      </p:bgRef>
    </p:bg>
    <p:spTree>
      <p:nvGrpSpPr>
        <p:cNvPr id="1" name=""/>
        <p:cNvGrpSpPr/>
        <p:nvPr/>
      </p:nvGrpSpPr>
      <p:grpSpPr>
        <a:xfrm>
          <a:off x="0" y="0"/>
          <a:ext cx="0" cy="0"/>
          <a:chOff x="0" y="0"/>
          <a:chExt cx="0" cy="0"/>
        </a:xfrm>
      </p:grpSpPr>
      <p:sp>
        <p:nvSpPr>
          <p:cNvPr id="71" name="Rectangle 4"/>
          <p:cNvSpPr>
            <a:spLocks noGrp="1" noChangeArrowheads="1"/>
          </p:cNvSpPr>
          <p:nvPr>
            <p:ph type="ctrTitle" hasCustomPrompt="1"/>
          </p:nvPr>
        </p:nvSpPr>
        <p:spPr>
          <a:xfrm>
            <a:off x="560512" y="765176"/>
            <a:ext cx="5850731" cy="1757586"/>
          </a:xfrm>
        </p:spPr>
        <p:txBody>
          <a:bodyPr lIns="0" tIns="0" rIns="0" bIns="0" anchor="b"/>
          <a:lstStyle>
            <a:lvl1pPr>
              <a:defRPr sz="3300" baseline="0">
                <a:solidFill>
                  <a:srgbClr val="FFFFFF"/>
                </a:solidFill>
              </a:defRPr>
            </a:lvl1pPr>
          </a:lstStyle>
          <a:p>
            <a:r>
              <a:rPr lang="en-NZ" dirty="0" smtClean="0"/>
              <a:t>[Insert Company Name]</a:t>
            </a:r>
            <a:endParaRPr lang="en-US" dirty="0"/>
          </a:p>
        </p:txBody>
      </p:sp>
      <p:sp>
        <p:nvSpPr>
          <p:cNvPr id="75" name="Text Placeholder 64"/>
          <p:cNvSpPr>
            <a:spLocks noGrp="1"/>
          </p:cNvSpPr>
          <p:nvPr>
            <p:ph type="body" sz="quarter" idx="10" hasCustomPrompt="1"/>
          </p:nvPr>
        </p:nvSpPr>
        <p:spPr>
          <a:xfrm>
            <a:off x="560512" y="3179972"/>
            <a:ext cx="2184135" cy="249028"/>
          </a:xfrm>
        </p:spPr>
        <p:txBody>
          <a:bodyPr/>
          <a:lstStyle>
            <a:lvl1pPr algn="l">
              <a:tabLst>
                <a:tab pos="1163638" algn="l"/>
              </a:tabLst>
              <a:defRPr>
                <a:solidFill>
                  <a:srgbClr val="FFFFFF"/>
                </a:solidFill>
              </a:defRPr>
            </a:lvl1pPr>
          </a:lstStyle>
          <a:p>
            <a:pPr algn="l"/>
            <a:r>
              <a:rPr lang="en-NZ" sz="1200" dirty="0" smtClean="0">
                <a:solidFill>
                  <a:srgbClr val="FFFFFF"/>
                </a:solidFill>
              </a:rPr>
              <a:t>XX Month 20XX</a:t>
            </a:r>
            <a:endParaRPr lang="en-US" sz="1200" dirty="0" smtClean="0">
              <a:solidFill>
                <a:srgbClr val="FFFFFF"/>
              </a:solidFill>
            </a:endParaRPr>
          </a:p>
        </p:txBody>
      </p:sp>
      <p:sp>
        <p:nvSpPr>
          <p:cNvPr id="73" name="Rectangle 2"/>
          <p:cNvSpPr>
            <a:spLocks noChangeArrowheads="1"/>
          </p:cNvSpPr>
          <p:nvPr/>
        </p:nvSpPr>
        <p:spPr bwMode="auto">
          <a:xfrm>
            <a:off x="0" y="5805488"/>
            <a:ext cx="9906000" cy="1052512"/>
          </a:xfrm>
          <a:prstGeom prst="rect">
            <a:avLst/>
          </a:prstGeom>
          <a:solidFill>
            <a:srgbClr val="ECEDE9"/>
          </a:solidFill>
          <a:ln w="9525">
            <a:noFill/>
            <a:miter lim="800000"/>
            <a:headEnd/>
            <a:tailEnd/>
          </a:ln>
          <a:effectLst/>
        </p:spPr>
        <p:txBody>
          <a:bodyPr wrap="none" anchor="ctr"/>
          <a:lstStyle/>
          <a:p>
            <a:endParaRPr lang="en-US"/>
          </a:p>
        </p:txBody>
      </p:sp>
      <p:pic>
        <p:nvPicPr>
          <p:cNvPr id="74" name="Picture 12" descr="Decisions Shape Markets 600RGB"/>
          <p:cNvPicPr>
            <a:picLocks noChangeAspect="1" noChangeArrowheads="1"/>
          </p:cNvPicPr>
          <p:nvPr/>
        </p:nvPicPr>
        <p:blipFill>
          <a:blip r:embed="rId2" cstate="print"/>
          <a:srcRect/>
          <a:stretch>
            <a:fillRect/>
          </a:stretch>
        </p:blipFill>
        <p:spPr bwMode="auto">
          <a:xfrm>
            <a:off x="506506" y="6048524"/>
            <a:ext cx="1950244" cy="404813"/>
          </a:xfrm>
          <a:prstGeom prst="rect">
            <a:avLst/>
          </a:prstGeom>
          <a:noFill/>
        </p:spPr>
      </p:pic>
      <p:pic>
        <p:nvPicPr>
          <p:cNvPr id="76" name="Picture 2" descr="\\plucky\Plucky\design\a-f\first-nz-capital\25726-powerpoint\Links-PPT\Origami-Tree 150.tif"/>
          <p:cNvPicPr>
            <a:picLocks noChangeAspect="1" noChangeArrowheads="1"/>
          </p:cNvPicPr>
          <p:nvPr/>
        </p:nvPicPr>
        <p:blipFill>
          <a:blip r:embed="rId3" cstate="print"/>
          <a:srcRect/>
          <a:stretch>
            <a:fillRect/>
          </a:stretch>
        </p:blipFill>
        <p:spPr bwMode="auto">
          <a:xfrm>
            <a:off x="6108700" y="3328988"/>
            <a:ext cx="3797300" cy="3529012"/>
          </a:xfrm>
          <a:prstGeom prst="rect">
            <a:avLst/>
          </a:prstGeom>
          <a:noFill/>
        </p:spPr>
      </p:pic>
      <p:sp>
        <p:nvSpPr>
          <p:cNvPr id="77" name="Line 10"/>
          <p:cNvSpPr>
            <a:spLocks noChangeShapeType="1"/>
          </p:cNvSpPr>
          <p:nvPr/>
        </p:nvSpPr>
        <p:spPr bwMode="auto">
          <a:xfrm flipV="1">
            <a:off x="2570948" y="405887"/>
            <a:ext cx="0" cy="319087"/>
          </a:xfrm>
          <a:prstGeom prst="line">
            <a:avLst/>
          </a:prstGeom>
          <a:noFill/>
          <a:ln w="3175">
            <a:solidFill>
              <a:srgbClr val="FFFFFF"/>
            </a:solidFill>
            <a:round/>
            <a:headEnd/>
            <a:tailEnd/>
          </a:ln>
          <a:effectLst/>
        </p:spPr>
        <p:txBody>
          <a:bodyPr/>
          <a:lstStyle/>
          <a:p>
            <a:endParaRPr lang="en-US"/>
          </a:p>
        </p:txBody>
      </p:sp>
      <p:grpSp>
        <p:nvGrpSpPr>
          <p:cNvPr id="2" name="Group 77"/>
          <p:cNvGrpSpPr/>
          <p:nvPr/>
        </p:nvGrpSpPr>
        <p:grpSpPr>
          <a:xfrm>
            <a:off x="560512" y="547689"/>
            <a:ext cx="1719793" cy="217487"/>
            <a:chOff x="539750" y="919163"/>
            <a:chExt cx="1587501" cy="217487"/>
          </a:xfrm>
        </p:grpSpPr>
        <p:sp>
          <p:nvSpPr>
            <p:cNvPr id="79"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 name="Group 108"/>
          <p:cNvGrpSpPr/>
          <p:nvPr/>
        </p:nvGrpSpPr>
        <p:grpSpPr>
          <a:xfrm>
            <a:off x="2876396" y="404665"/>
            <a:ext cx="1584334" cy="324991"/>
            <a:chOff x="1531938" y="993775"/>
            <a:chExt cx="3086100" cy="685800"/>
          </a:xfrm>
        </p:grpSpPr>
        <p:sp>
          <p:nvSpPr>
            <p:cNvPr id="110" name="AutoShape 4"/>
            <p:cNvSpPr>
              <a:spLocks noChangeAspect="1" noChangeArrowheads="1" noTextEdit="1"/>
            </p:cNvSpPr>
            <p:nvPr userDrawn="1"/>
          </p:nvSpPr>
          <p:spPr bwMode="auto">
            <a:xfrm>
              <a:off x="1531938" y="993775"/>
              <a:ext cx="30861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7"/>
            <p:cNvSpPr>
              <a:spLocks/>
            </p:cNvSpPr>
            <p:nvPr userDrawn="1"/>
          </p:nvSpPr>
          <p:spPr bwMode="auto">
            <a:xfrm>
              <a:off x="3995738" y="1009650"/>
              <a:ext cx="603250" cy="420688"/>
            </a:xfrm>
            <a:custGeom>
              <a:avLst/>
              <a:gdLst/>
              <a:ahLst/>
              <a:cxnLst>
                <a:cxn ang="0">
                  <a:pos x="0" y="0"/>
                </a:cxn>
                <a:cxn ang="0">
                  <a:pos x="88" y="40"/>
                </a:cxn>
                <a:cxn ang="0">
                  <a:pos x="177" y="86"/>
                </a:cxn>
                <a:cxn ang="0">
                  <a:pos x="267" y="137"/>
                </a:cxn>
                <a:cxn ang="0">
                  <a:pos x="354" y="191"/>
                </a:cxn>
                <a:cxn ang="0">
                  <a:pos x="439" y="250"/>
                </a:cxn>
                <a:cxn ang="0">
                  <a:pos x="444" y="275"/>
                </a:cxn>
                <a:cxn ang="0">
                  <a:pos x="445" y="299"/>
                </a:cxn>
                <a:cxn ang="0">
                  <a:pos x="443" y="331"/>
                </a:cxn>
                <a:cxn ang="0">
                  <a:pos x="437" y="363"/>
                </a:cxn>
                <a:cxn ang="0">
                  <a:pos x="427" y="394"/>
                </a:cxn>
                <a:cxn ang="0">
                  <a:pos x="433" y="394"/>
                </a:cxn>
                <a:cxn ang="0">
                  <a:pos x="437" y="393"/>
                </a:cxn>
                <a:cxn ang="0">
                  <a:pos x="458" y="391"/>
                </a:cxn>
                <a:cxn ang="0">
                  <a:pos x="481" y="391"/>
                </a:cxn>
                <a:cxn ang="0">
                  <a:pos x="519" y="393"/>
                </a:cxn>
                <a:cxn ang="0">
                  <a:pos x="559" y="397"/>
                </a:cxn>
                <a:cxn ang="0">
                  <a:pos x="603" y="407"/>
                </a:cxn>
                <a:cxn ang="0">
                  <a:pos x="649" y="420"/>
                </a:cxn>
                <a:cxn ang="0">
                  <a:pos x="708" y="475"/>
                </a:cxn>
                <a:cxn ang="0">
                  <a:pos x="759" y="530"/>
                </a:cxn>
                <a:cxn ang="0">
                  <a:pos x="698" y="512"/>
                </a:cxn>
                <a:cxn ang="0">
                  <a:pos x="639" y="499"/>
                </a:cxn>
                <a:cxn ang="0">
                  <a:pos x="584" y="489"/>
                </a:cxn>
                <a:cxn ang="0">
                  <a:pos x="531" y="483"/>
                </a:cxn>
                <a:cxn ang="0">
                  <a:pos x="481" y="482"/>
                </a:cxn>
                <a:cxn ang="0">
                  <a:pos x="433" y="483"/>
                </a:cxn>
                <a:cxn ang="0">
                  <a:pos x="389" y="488"/>
                </a:cxn>
                <a:cxn ang="0">
                  <a:pos x="348" y="494"/>
                </a:cxn>
                <a:cxn ang="0">
                  <a:pos x="312" y="502"/>
                </a:cxn>
                <a:cxn ang="0">
                  <a:pos x="278" y="512"/>
                </a:cxn>
                <a:cxn ang="0">
                  <a:pos x="260" y="444"/>
                </a:cxn>
                <a:cxn ang="0">
                  <a:pos x="240" y="378"/>
                </a:cxn>
                <a:cxn ang="0">
                  <a:pos x="215" y="315"/>
                </a:cxn>
                <a:cxn ang="0">
                  <a:pos x="189" y="255"/>
                </a:cxn>
                <a:cxn ang="0">
                  <a:pos x="160" y="198"/>
                </a:cxn>
                <a:cxn ang="0">
                  <a:pos x="129" y="146"/>
                </a:cxn>
                <a:cxn ang="0">
                  <a:pos x="97" y="100"/>
                </a:cxn>
                <a:cxn ang="0">
                  <a:pos x="65" y="59"/>
                </a:cxn>
                <a:cxn ang="0">
                  <a:pos x="32" y="26"/>
                </a:cxn>
                <a:cxn ang="0">
                  <a:pos x="0" y="0"/>
                </a:cxn>
              </a:cxnLst>
              <a:rect l="0" t="0" r="r" b="b"/>
              <a:pathLst>
                <a:path w="759" h="530">
                  <a:moveTo>
                    <a:pt x="0" y="0"/>
                  </a:moveTo>
                  <a:lnTo>
                    <a:pt x="88" y="40"/>
                  </a:lnTo>
                  <a:lnTo>
                    <a:pt x="177" y="86"/>
                  </a:lnTo>
                  <a:lnTo>
                    <a:pt x="267" y="137"/>
                  </a:lnTo>
                  <a:lnTo>
                    <a:pt x="354" y="191"/>
                  </a:lnTo>
                  <a:lnTo>
                    <a:pt x="439" y="250"/>
                  </a:lnTo>
                  <a:lnTo>
                    <a:pt x="444" y="275"/>
                  </a:lnTo>
                  <a:lnTo>
                    <a:pt x="445" y="299"/>
                  </a:lnTo>
                  <a:lnTo>
                    <a:pt x="443" y="331"/>
                  </a:lnTo>
                  <a:lnTo>
                    <a:pt x="437" y="363"/>
                  </a:lnTo>
                  <a:lnTo>
                    <a:pt x="427" y="394"/>
                  </a:lnTo>
                  <a:lnTo>
                    <a:pt x="433" y="394"/>
                  </a:lnTo>
                  <a:lnTo>
                    <a:pt x="437" y="393"/>
                  </a:lnTo>
                  <a:lnTo>
                    <a:pt x="458" y="391"/>
                  </a:lnTo>
                  <a:lnTo>
                    <a:pt x="481" y="391"/>
                  </a:lnTo>
                  <a:lnTo>
                    <a:pt x="519" y="393"/>
                  </a:lnTo>
                  <a:lnTo>
                    <a:pt x="559" y="397"/>
                  </a:lnTo>
                  <a:lnTo>
                    <a:pt x="603" y="407"/>
                  </a:lnTo>
                  <a:lnTo>
                    <a:pt x="649" y="420"/>
                  </a:lnTo>
                  <a:lnTo>
                    <a:pt x="708" y="475"/>
                  </a:lnTo>
                  <a:lnTo>
                    <a:pt x="759" y="530"/>
                  </a:lnTo>
                  <a:lnTo>
                    <a:pt x="698" y="512"/>
                  </a:lnTo>
                  <a:lnTo>
                    <a:pt x="639" y="499"/>
                  </a:lnTo>
                  <a:lnTo>
                    <a:pt x="584" y="489"/>
                  </a:lnTo>
                  <a:lnTo>
                    <a:pt x="531" y="483"/>
                  </a:lnTo>
                  <a:lnTo>
                    <a:pt x="481" y="482"/>
                  </a:lnTo>
                  <a:lnTo>
                    <a:pt x="433" y="483"/>
                  </a:lnTo>
                  <a:lnTo>
                    <a:pt x="389" y="488"/>
                  </a:lnTo>
                  <a:lnTo>
                    <a:pt x="348" y="494"/>
                  </a:lnTo>
                  <a:lnTo>
                    <a:pt x="312" y="502"/>
                  </a:lnTo>
                  <a:lnTo>
                    <a:pt x="278" y="512"/>
                  </a:lnTo>
                  <a:lnTo>
                    <a:pt x="260" y="444"/>
                  </a:lnTo>
                  <a:lnTo>
                    <a:pt x="240" y="378"/>
                  </a:lnTo>
                  <a:lnTo>
                    <a:pt x="215" y="315"/>
                  </a:lnTo>
                  <a:lnTo>
                    <a:pt x="189" y="255"/>
                  </a:lnTo>
                  <a:lnTo>
                    <a:pt x="160" y="198"/>
                  </a:lnTo>
                  <a:lnTo>
                    <a:pt x="129" y="146"/>
                  </a:lnTo>
                  <a:lnTo>
                    <a:pt x="97" y="100"/>
                  </a:lnTo>
                  <a:lnTo>
                    <a:pt x="65" y="59"/>
                  </a:lnTo>
                  <a:lnTo>
                    <a:pt x="32" y="26"/>
                  </a:lnTo>
                  <a:lnTo>
                    <a:pt x="0" y="0"/>
                  </a:lnTo>
                  <a:close/>
                </a:path>
              </a:pathLst>
            </a:custGeom>
            <a:solidFill>
              <a:srgbClr val="FFFFFF">
                <a:alpha val="7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8"/>
            <p:cNvSpPr>
              <a:spLocks/>
            </p:cNvSpPr>
            <p:nvPr userDrawn="1"/>
          </p:nvSpPr>
          <p:spPr bwMode="auto">
            <a:xfrm>
              <a:off x="4230688" y="1000125"/>
              <a:ext cx="377825" cy="384175"/>
            </a:xfrm>
            <a:custGeom>
              <a:avLst/>
              <a:gdLst/>
              <a:ahLst/>
              <a:cxnLst>
                <a:cxn ang="0">
                  <a:pos x="0" y="0"/>
                </a:cxn>
                <a:cxn ang="0">
                  <a:pos x="69" y="48"/>
                </a:cxn>
                <a:cxn ang="0">
                  <a:pos x="137" y="103"/>
                </a:cxn>
                <a:cxn ang="0">
                  <a:pos x="204" y="162"/>
                </a:cxn>
                <a:cxn ang="0">
                  <a:pos x="268" y="223"/>
                </a:cxn>
                <a:cxn ang="0">
                  <a:pos x="328" y="288"/>
                </a:cxn>
                <a:cxn ang="0">
                  <a:pos x="383" y="353"/>
                </a:cxn>
                <a:cxn ang="0">
                  <a:pos x="433" y="419"/>
                </a:cxn>
                <a:cxn ang="0">
                  <a:pos x="476" y="485"/>
                </a:cxn>
                <a:cxn ang="0">
                  <a:pos x="435" y="463"/>
                </a:cxn>
                <a:cxn ang="0">
                  <a:pos x="394" y="446"/>
                </a:cxn>
                <a:cxn ang="0">
                  <a:pos x="355" y="433"/>
                </a:cxn>
                <a:cxn ang="0">
                  <a:pos x="289" y="374"/>
                </a:cxn>
                <a:cxn ang="0">
                  <a:pos x="218" y="317"/>
                </a:cxn>
                <a:cxn ang="0">
                  <a:pos x="144" y="263"/>
                </a:cxn>
                <a:cxn ang="0">
                  <a:pos x="135" y="222"/>
                </a:cxn>
                <a:cxn ang="0">
                  <a:pos x="120" y="182"/>
                </a:cxn>
                <a:cxn ang="0">
                  <a:pos x="103" y="144"/>
                </a:cxn>
                <a:cxn ang="0">
                  <a:pos x="83" y="107"/>
                </a:cxn>
                <a:cxn ang="0">
                  <a:pos x="61" y="76"/>
                </a:cxn>
                <a:cxn ang="0">
                  <a:pos x="40" y="46"/>
                </a:cxn>
                <a:cxn ang="0">
                  <a:pos x="19" y="20"/>
                </a:cxn>
                <a:cxn ang="0">
                  <a:pos x="0" y="0"/>
                </a:cxn>
              </a:cxnLst>
              <a:rect l="0" t="0" r="r" b="b"/>
              <a:pathLst>
                <a:path w="476" h="485">
                  <a:moveTo>
                    <a:pt x="0" y="0"/>
                  </a:moveTo>
                  <a:lnTo>
                    <a:pt x="69" y="48"/>
                  </a:lnTo>
                  <a:lnTo>
                    <a:pt x="137" y="103"/>
                  </a:lnTo>
                  <a:lnTo>
                    <a:pt x="204" y="162"/>
                  </a:lnTo>
                  <a:lnTo>
                    <a:pt x="268" y="223"/>
                  </a:lnTo>
                  <a:lnTo>
                    <a:pt x="328" y="288"/>
                  </a:lnTo>
                  <a:lnTo>
                    <a:pt x="383" y="353"/>
                  </a:lnTo>
                  <a:lnTo>
                    <a:pt x="433" y="419"/>
                  </a:lnTo>
                  <a:lnTo>
                    <a:pt x="476" y="485"/>
                  </a:lnTo>
                  <a:lnTo>
                    <a:pt x="435" y="463"/>
                  </a:lnTo>
                  <a:lnTo>
                    <a:pt x="394" y="446"/>
                  </a:lnTo>
                  <a:lnTo>
                    <a:pt x="355" y="433"/>
                  </a:lnTo>
                  <a:lnTo>
                    <a:pt x="289" y="374"/>
                  </a:lnTo>
                  <a:lnTo>
                    <a:pt x="218" y="317"/>
                  </a:lnTo>
                  <a:lnTo>
                    <a:pt x="144" y="263"/>
                  </a:lnTo>
                  <a:lnTo>
                    <a:pt x="135" y="222"/>
                  </a:lnTo>
                  <a:lnTo>
                    <a:pt x="120" y="182"/>
                  </a:lnTo>
                  <a:lnTo>
                    <a:pt x="103" y="144"/>
                  </a:lnTo>
                  <a:lnTo>
                    <a:pt x="83" y="107"/>
                  </a:lnTo>
                  <a:lnTo>
                    <a:pt x="61" y="76"/>
                  </a:lnTo>
                  <a:lnTo>
                    <a:pt x="40" y="46"/>
                  </a:lnTo>
                  <a:lnTo>
                    <a:pt x="19" y="20"/>
                  </a:lnTo>
                  <a:lnTo>
                    <a:pt x="0" y="0"/>
                  </a:lnTo>
                  <a:close/>
                </a:path>
              </a:pathLst>
            </a:custGeom>
            <a:solidFill>
              <a:srgbClr val="FFFFFF">
                <a:alpha val="4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9"/>
            <p:cNvSpPr>
              <a:spLocks/>
            </p:cNvSpPr>
            <p:nvPr userDrawn="1"/>
          </p:nvSpPr>
          <p:spPr bwMode="auto">
            <a:xfrm>
              <a:off x="4335463" y="1208088"/>
              <a:ext cx="176213" cy="134938"/>
            </a:xfrm>
            <a:custGeom>
              <a:avLst/>
              <a:gdLst/>
              <a:ahLst/>
              <a:cxnLst>
                <a:cxn ang="0">
                  <a:pos x="12" y="0"/>
                </a:cxn>
                <a:cxn ang="0">
                  <a:pos x="86" y="54"/>
                </a:cxn>
                <a:cxn ang="0">
                  <a:pos x="157" y="111"/>
                </a:cxn>
                <a:cxn ang="0">
                  <a:pos x="223" y="170"/>
                </a:cxn>
                <a:cxn ang="0">
                  <a:pos x="177" y="157"/>
                </a:cxn>
                <a:cxn ang="0">
                  <a:pos x="133" y="147"/>
                </a:cxn>
                <a:cxn ang="0">
                  <a:pos x="92" y="143"/>
                </a:cxn>
                <a:cxn ang="0">
                  <a:pos x="54" y="141"/>
                </a:cxn>
                <a:cxn ang="0">
                  <a:pos x="31" y="141"/>
                </a:cxn>
                <a:cxn ang="0">
                  <a:pos x="10" y="143"/>
                </a:cxn>
                <a:cxn ang="0">
                  <a:pos x="6" y="144"/>
                </a:cxn>
                <a:cxn ang="0">
                  <a:pos x="0" y="144"/>
                </a:cxn>
                <a:cxn ang="0">
                  <a:pos x="10" y="113"/>
                </a:cxn>
                <a:cxn ang="0">
                  <a:pos x="16" y="81"/>
                </a:cxn>
                <a:cxn ang="0">
                  <a:pos x="18" y="49"/>
                </a:cxn>
                <a:cxn ang="0">
                  <a:pos x="17" y="25"/>
                </a:cxn>
                <a:cxn ang="0">
                  <a:pos x="12" y="0"/>
                </a:cxn>
              </a:cxnLst>
              <a:rect l="0" t="0" r="r" b="b"/>
              <a:pathLst>
                <a:path w="223" h="170">
                  <a:moveTo>
                    <a:pt x="12" y="0"/>
                  </a:moveTo>
                  <a:lnTo>
                    <a:pt x="86" y="54"/>
                  </a:lnTo>
                  <a:lnTo>
                    <a:pt x="157" y="111"/>
                  </a:lnTo>
                  <a:lnTo>
                    <a:pt x="223" y="170"/>
                  </a:lnTo>
                  <a:lnTo>
                    <a:pt x="177" y="157"/>
                  </a:lnTo>
                  <a:lnTo>
                    <a:pt x="133" y="147"/>
                  </a:lnTo>
                  <a:lnTo>
                    <a:pt x="92" y="143"/>
                  </a:lnTo>
                  <a:lnTo>
                    <a:pt x="54" y="141"/>
                  </a:lnTo>
                  <a:lnTo>
                    <a:pt x="31" y="141"/>
                  </a:lnTo>
                  <a:lnTo>
                    <a:pt x="10" y="143"/>
                  </a:lnTo>
                  <a:lnTo>
                    <a:pt x="6" y="144"/>
                  </a:lnTo>
                  <a:lnTo>
                    <a:pt x="0" y="144"/>
                  </a:lnTo>
                  <a:lnTo>
                    <a:pt x="10" y="113"/>
                  </a:lnTo>
                  <a:lnTo>
                    <a:pt x="16" y="81"/>
                  </a:lnTo>
                  <a:lnTo>
                    <a:pt x="18" y="49"/>
                  </a:lnTo>
                  <a:lnTo>
                    <a:pt x="17" y="25"/>
                  </a:lnTo>
                  <a:lnTo>
                    <a:pt x="12" y="0"/>
                  </a:lnTo>
                  <a:close/>
                </a:path>
              </a:pathLst>
            </a:custGeom>
            <a:solidFill>
              <a:srgbClr val="FFFFFF">
                <a:alpha val="27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0"/>
            <p:cNvSpPr>
              <a:spLocks/>
            </p:cNvSpPr>
            <p:nvPr userDrawn="1"/>
          </p:nvSpPr>
          <p:spPr bwMode="auto">
            <a:xfrm>
              <a:off x="2687638" y="1416050"/>
              <a:ext cx="200025" cy="257175"/>
            </a:xfrm>
            <a:custGeom>
              <a:avLst/>
              <a:gdLst/>
              <a:ahLst/>
              <a:cxnLst>
                <a:cxn ang="0">
                  <a:pos x="0" y="0"/>
                </a:cxn>
                <a:cxn ang="0">
                  <a:pos x="252" y="0"/>
                </a:cxn>
                <a:cxn ang="0">
                  <a:pos x="252" y="41"/>
                </a:cxn>
                <a:cxn ang="0">
                  <a:pos x="249" y="43"/>
                </a:cxn>
                <a:cxn ang="0">
                  <a:pos x="245" y="39"/>
                </a:cxn>
                <a:cxn ang="0">
                  <a:pos x="240" y="33"/>
                </a:cxn>
                <a:cxn ang="0">
                  <a:pos x="233" y="29"/>
                </a:cxn>
                <a:cxn ang="0">
                  <a:pos x="225" y="26"/>
                </a:cxn>
                <a:cxn ang="0">
                  <a:pos x="212" y="25"/>
                </a:cxn>
                <a:cxn ang="0">
                  <a:pos x="151" y="25"/>
                </a:cxn>
                <a:cxn ang="0">
                  <a:pos x="151" y="177"/>
                </a:cxn>
                <a:cxn ang="0">
                  <a:pos x="152" y="207"/>
                </a:cxn>
                <a:cxn ang="0">
                  <a:pos x="152" y="324"/>
                </a:cxn>
                <a:cxn ang="0">
                  <a:pos x="101" y="324"/>
                </a:cxn>
                <a:cxn ang="0">
                  <a:pos x="101" y="25"/>
                </a:cxn>
                <a:cxn ang="0">
                  <a:pos x="41" y="25"/>
                </a:cxn>
                <a:cxn ang="0">
                  <a:pos x="28" y="27"/>
                </a:cxn>
                <a:cxn ang="0">
                  <a:pos x="19" y="30"/>
                </a:cxn>
                <a:cxn ang="0">
                  <a:pos x="12" y="36"/>
                </a:cxn>
                <a:cxn ang="0">
                  <a:pos x="7" y="43"/>
                </a:cxn>
                <a:cxn ang="0">
                  <a:pos x="5" y="48"/>
                </a:cxn>
                <a:cxn ang="0">
                  <a:pos x="0" y="48"/>
                </a:cxn>
                <a:cxn ang="0">
                  <a:pos x="0" y="0"/>
                </a:cxn>
              </a:cxnLst>
              <a:rect l="0" t="0" r="r" b="b"/>
              <a:pathLst>
                <a:path w="252" h="324">
                  <a:moveTo>
                    <a:pt x="0" y="0"/>
                  </a:moveTo>
                  <a:lnTo>
                    <a:pt x="252" y="0"/>
                  </a:lnTo>
                  <a:lnTo>
                    <a:pt x="252" y="41"/>
                  </a:lnTo>
                  <a:lnTo>
                    <a:pt x="249" y="43"/>
                  </a:lnTo>
                  <a:lnTo>
                    <a:pt x="245" y="39"/>
                  </a:lnTo>
                  <a:lnTo>
                    <a:pt x="240" y="33"/>
                  </a:lnTo>
                  <a:lnTo>
                    <a:pt x="233" y="29"/>
                  </a:lnTo>
                  <a:lnTo>
                    <a:pt x="225" y="26"/>
                  </a:lnTo>
                  <a:lnTo>
                    <a:pt x="212" y="25"/>
                  </a:lnTo>
                  <a:lnTo>
                    <a:pt x="151" y="25"/>
                  </a:lnTo>
                  <a:lnTo>
                    <a:pt x="151" y="177"/>
                  </a:lnTo>
                  <a:lnTo>
                    <a:pt x="152" y="207"/>
                  </a:lnTo>
                  <a:lnTo>
                    <a:pt x="152" y="324"/>
                  </a:lnTo>
                  <a:lnTo>
                    <a:pt x="101" y="324"/>
                  </a:lnTo>
                  <a:lnTo>
                    <a:pt x="101" y="25"/>
                  </a:lnTo>
                  <a:lnTo>
                    <a:pt x="41" y="25"/>
                  </a:lnTo>
                  <a:lnTo>
                    <a:pt x="28" y="27"/>
                  </a:lnTo>
                  <a:lnTo>
                    <a:pt x="19" y="30"/>
                  </a:lnTo>
                  <a:lnTo>
                    <a:pt x="12" y="36"/>
                  </a:lnTo>
                  <a:lnTo>
                    <a:pt x="7" y="43"/>
                  </a:lnTo>
                  <a:lnTo>
                    <a:pt x="5" y="48"/>
                  </a:lnTo>
                  <a:lnTo>
                    <a:pt x="0" y="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1"/>
            <p:cNvSpPr>
              <a:spLocks/>
            </p:cNvSpPr>
            <p:nvPr userDrawn="1"/>
          </p:nvSpPr>
          <p:spPr bwMode="auto">
            <a:xfrm>
              <a:off x="1531938" y="1346200"/>
              <a:ext cx="303213" cy="333375"/>
            </a:xfrm>
            <a:custGeom>
              <a:avLst/>
              <a:gdLst/>
              <a:ahLst/>
              <a:cxnLst>
                <a:cxn ang="0">
                  <a:pos x="263" y="3"/>
                </a:cxn>
                <a:cxn ang="0">
                  <a:pos x="332" y="19"/>
                </a:cxn>
                <a:cxn ang="0">
                  <a:pos x="379" y="118"/>
                </a:cxn>
                <a:cxn ang="0">
                  <a:pos x="373" y="118"/>
                </a:cxn>
                <a:cxn ang="0">
                  <a:pos x="342" y="70"/>
                </a:cxn>
                <a:cxn ang="0">
                  <a:pos x="304" y="42"/>
                </a:cxn>
                <a:cxn ang="0">
                  <a:pos x="266" y="29"/>
                </a:cxn>
                <a:cxn ang="0">
                  <a:pos x="234" y="25"/>
                </a:cxn>
                <a:cxn ang="0">
                  <a:pos x="176" y="35"/>
                </a:cxn>
                <a:cxn ang="0">
                  <a:pos x="126" y="60"/>
                </a:cxn>
                <a:cxn ang="0">
                  <a:pos x="87" y="105"/>
                </a:cxn>
                <a:cxn ang="0">
                  <a:pos x="65" y="168"/>
                </a:cxn>
                <a:cxn ang="0">
                  <a:pos x="64" y="228"/>
                </a:cxn>
                <a:cxn ang="0">
                  <a:pos x="74" y="277"/>
                </a:cxn>
                <a:cxn ang="0">
                  <a:pos x="97" y="322"/>
                </a:cxn>
                <a:cxn ang="0">
                  <a:pos x="131" y="359"/>
                </a:cxn>
                <a:cxn ang="0">
                  <a:pos x="176" y="383"/>
                </a:cxn>
                <a:cxn ang="0">
                  <a:pos x="234" y="393"/>
                </a:cxn>
                <a:cxn ang="0">
                  <a:pos x="258" y="392"/>
                </a:cxn>
                <a:cxn ang="0">
                  <a:pos x="290" y="385"/>
                </a:cxn>
                <a:cxn ang="0">
                  <a:pos x="325" y="365"/>
                </a:cxn>
                <a:cxn ang="0">
                  <a:pos x="361" y="327"/>
                </a:cxn>
                <a:cxn ang="0">
                  <a:pos x="376" y="297"/>
                </a:cxn>
                <a:cxn ang="0">
                  <a:pos x="375" y="379"/>
                </a:cxn>
                <a:cxn ang="0">
                  <a:pos x="305" y="408"/>
                </a:cxn>
                <a:cxn ang="0">
                  <a:pos x="245" y="419"/>
                </a:cxn>
                <a:cxn ang="0">
                  <a:pos x="189" y="418"/>
                </a:cxn>
                <a:cxn ang="0">
                  <a:pos x="124" y="399"/>
                </a:cxn>
                <a:cxn ang="0">
                  <a:pos x="68" y="362"/>
                </a:cxn>
                <a:cxn ang="0">
                  <a:pos x="25" y="310"/>
                </a:cxn>
                <a:cxn ang="0">
                  <a:pos x="2" y="246"/>
                </a:cxn>
                <a:cxn ang="0">
                  <a:pos x="2" y="180"/>
                </a:cxn>
                <a:cxn ang="0">
                  <a:pos x="22" y="118"/>
                </a:cxn>
                <a:cxn ang="0">
                  <a:pos x="59" y="66"/>
                </a:cxn>
                <a:cxn ang="0">
                  <a:pos x="117" y="25"/>
                </a:cxn>
                <a:cxn ang="0">
                  <a:pos x="190" y="3"/>
                </a:cxn>
              </a:cxnLst>
              <a:rect l="0" t="0" r="r" b="b"/>
              <a:pathLst>
                <a:path w="383" h="420">
                  <a:moveTo>
                    <a:pt x="230" y="0"/>
                  </a:moveTo>
                  <a:lnTo>
                    <a:pt x="263" y="3"/>
                  </a:lnTo>
                  <a:lnTo>
                    <a:pt x="297" y="9"/>
                  </a:lnTo>
                  <a:lnTo>
                    <a:pt x="332" y="19"/>
                  </a:lnTo>
                  <a:lnTo>
                    <a:pt x="371" y="36"/>
                  </a:lnTo>
                  <a:lnTo>
                    <a:pt x="379" y="118"/>
                  </a:lnTo>
                  <a:lnTo>
                    <a:pt x="373" y="119"/>
                  </a:lnTo>
                  <a:lnTo>
                    <a:pt x="373" y="118"/>
                  </a:lnTo>
                  <a:lnTo>
                    <a:pt x="359" y="91"/>
                  </a:lnTo>
                  <a:lnTo>
                    <a:pt x="342" y="70"/>
                  </a:lnTo>
                  <a:lnTo>
                    <a:pt x="324" y="53"/>
                  </a:lnTo>
                  <a:lnTo>
                    <a:pt x="304" y="42"/>
                  </a:lnTo>
                  <a:lnTo>
                    <a:pt x="285" y="33"/>
                  </a:lnTo>
                  <a:lnTo>
                    <a:pt x="266" y="29"/>
                  </a:lnTo>
                  <a:lnTo>
                    <a:pt x="250" y="26"/>
                  </a:lnTo>
                  <a:lnTo>
                    <a:pt x="234" y="25"/>
                  </a:lnTo>
                  <a:lnTo>
                    <a:pt x="204" y="27"/>
                  </a:lnTo>
                  <a:lnTo>
                    <a:pt x="176" y="35"/>
                  </a:lnTo>
                  <a:lnTo>
                    <a:pt x="150" y="45"/>
                  </a:lnTo>
                  <a:lnTo>
                    <a:pt x="126" y="60"/>
                  </a:lnTo>
                  <a:lnTo>
                    <a:pt x="106" y="79"/>
                  </a:lnTo>
                  <a:lnTo>
                    <a:pt x="87" y="105"/>
                  </a:lnTo>
                  <a:lnTo>
                    <a:pt x="73" y="135"/>
                  </a:lnTo>
                  <a:lnTo>
                    <a:pt x="65" y="168"/>
                  </a:lnTo>
                  <a:lnTo>
                    <a:pt x="62" y="203"/>
                  </a:lnTo>
                  <a:lnTo>
                    <a:pt x="64" y="228"/>
                  </a:lnTo>
                  <a:lnTo>
                    <a:pt x="68" y="253"/>
                  </a:lnTo>
                  <a:lnTo>
                    <a:pt x="74" y="277"/>
                  </a:lnTo>
                  <a:lnTo>
                    <a:pt x="84" y="300"/>
                  </a:lnTo>
                  <a:lnTo>
                    <a:pt x="97" y="322"/>
                  </a:lnTo>
                  <a:lnTo>
                    <a:pt x="112" y="341"/>
                  </a:lnTo>
                  <a:lnTo>
                    <a:pt x="131" y="359"/>
                  </a:lnTo>
                  <a:lnTo>
                    <a:pt x="152" y="373"/>
                  </a:lnTo>
                  <a:lnTo>
                    <a:pt x="176" y="383"/>
                  </a:lnTo>
                  <a:lnTo>
                    <a:pt x="204" y="391"/>
                  </a:lnTo>
                  <a:lnTo>
                    <a:pt x="234" y="393"/>
                  </a:lnTo>
                  <a:lnTo>
                    <a:pt x="245" y="393"/>
                  </a:lnTo>
                  <a:lnTo>
                    <a:pt x="258" y="392"/>
                  </a:lnTo>
                  <a:lnTo>
                    <a:pt x="273" y="389"/>
                  </a:lnTo>
                  <a:lnTo>
                    <a:pt x="290" y="385"/>
                  </a:lnTo>
                  <a:lnTo>
                    <a:pt x="308" y="376"/>
                  </a:lnTo>
                  <a:lnTo>
                    <a:pt x="325" y="365"/>
                  </a:lnTo>
                  <a:lnTo>
                    <a:pt x="343" y="348"/>
                  </a:lnTo>
                  <a:lnTo>
                    <a:pt x="361" y="327"/>
                  </a:lnTo>
                  <a:lnTo>
                    <a:pt x="376" y="299"/>
                  </a:lnTo>
                  <a:lnTo>
                    <a:pt x="376" y="297"/>
                  </a:lnTo>
                  <a:lnTo>
                    <a:pt x="383" y="299"/>
                  </a:lnTo>
                  <a:lnTo>
                    <a:pt x="375" y="379"/>
                  </a:lnTo>
                  <a:lnTo>
                    <a:pt x="339" y="396"/>
                  </a:lnTo>
                  <a:lnTo>
                    <a:pt x="305" y="408"/>
                  </a:lnTo>
                  <a:lnTo>
                    <a:pt x="273" y="415"/>
                  </a:lnTo>
                  <a:lnTo>
                    <a:pt x="245" y="419"/>
                  </a:lnTo>
                  <a:lnTo>
                    <a:pt x="224" y="420"/>
                  </a:lnTo>
                  <a:lnTo>
                    <a:pt x="189" y="418"/>
                  </a:lnTo>
                  <a:lnTo>
                    <a:pt x="156" y="411"/>
                  </a:lnTo>
                  <a:lnTo>
                    <a:pt x="124" y="399"/>
                  </a:lnTo>
                  <a:lnTo>
                    <a:pt x="94" y="382"/>
                  </a:lnTo>
                  <a:lnTo>
                    <a:pt x="68" y="362"/>
                  </a:lnTo>
                  <a:lnTo>
                    <a:pt x="44" y="337"/>
                  </a:lnTo>
                  <a:lnTo>
                    <a:pt x="25" y="310"/>
                  </a:lnTo>
                  <a:lnTo>
                    <a:pt x="11" y="279"/>
                  </a:lnTo>
                  <a:lnTo>
                    <a:pt x="2" y="246"/>
                  </a:lnTo>
                  <a:lnTo>
                    <a:pt x="0" y="211"/>
                  </a:lnTo>
                  <a:lnTo>
                    <a:pt x="2" y="180"/>
                  </a:lnTo>
                  <a:lnTo>
                    <a:pt x="11" y="148"/>
                  </a:lnTo>
                  <a:lnTo>
                    <a:pt x="22" y="118"/>
                  </a:lnTo>
                  <a:lnTo>
                    <a:pt x="39" y="91"/>
                  </a:lnTo>
                  <a:lnTo>
                    <a:pt x="59" y="66"/>
                  </a:lnTo>
                  <a:lnTo>
                    <a:pt x="86" y="43"/>
                  </a:lnTo>
                  <a:lnTo>
                    <a:pt x="117" y="25"/>
                  </a:lnTo>
                  <a:lnTo>
                    <a:pt x="152" y="11"/>
                  </a:lnTo>
                  <a:lnTo>
                    <a:pt x="190" y="3"/>
                  </a:lnTo>
                  <a:lnTo>
                    <a:pt x="2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2"/>
            <p:cNvSpPr>
              <a:spLocks noEditPoints="1"/>
            </p:cNvSpPr>
            <p:nvPr userDrawn="1"/>
          </p:nvSpPr>
          <p:spPr bwMode="auto">
            <a:xfrm>
              <a:off x="1882776" y="1416050"/>
              <a:ext cx="225425" cy="260350"/>
            </a:xfrm>
            <a:custGeom>
              <a:avLst/>
              <a:gdLst/>
              <a:ahLst/>
              <a:cxnLst>
                <a:cxn ang="0">
                  <a:pos x="67" y="23"/>
                </a:cxn>
                <a:cxn ang="0">
                  <a:pos x="60" y="149"/>
                </a:cxn>
                <a:cxn ang="0">
                  <a:pos x="75" y="151"/>
                </a:cxn>
                <a:cxn ang="0">
                  <a:pos x="99" y="149"/>
                </a:cxn>
                <a:cxn ang="0">
                  <a:pos x="126" y="139"/>
                </a:cxn>
                <a:cxn ang="0">
                  <a:pos x="147" y="118"/>
                </a:cxn>
                <a:cxn ang="0">
                  <a:pos x="155" y="81"/>
                </a:cxn>
                <a:cxn ang="0">
                  <a:pos x="154" y="72"/>
                </a:cxn>
                <a:cxn ang="0">
                  <a:pos x="149" y="55"/>
                </a:cxn>
                <a:cxn ang="0">
                  <a:pos x="135" y="37"/>
                </a:cxn>
                <a:cxn ang="0">
                  <a:pos x="111" y="25"/>
                </a:cxn>
                <a:cxn ang="0">
                  <a:pos x="79" y="22"/>
                </a:cxn>
                <a:cxn ang="0">
                  <a:pos x="91" y="0"/>
                </a:cxn>
                <a:cxn ang="0">
                  <a:pos x="145" y="7"/>
                </a:cxn>
                <a:cxn ang="0">
                  <a:pos x="184" y="29"/>
                </a:cxn>
                <a:cxn ang="0">
                  <a:pos x="201" y="58"/>
                </a:cxn>
                <a:cxn ang="0">
                  <a:pos x="206" y="81"/>
                </a:cxn>
                <a:cxn ang="0">
                  <a:pos x="195" y="121"/>
                </a:cxn>
                <a:cxn ang="0">
                  <a:pos x="169" y="147"/>
                </a:cxn>
                <a:cxn ang="0">
                  <a:pos x="139" y="160"/>
                </a:cxn>
                <a:cxn ang="0">
                  <a:pos x="164" y="177"/>
                </a:cxn>
                <a:cxn ang="0">
                  <a:pos x="178" y="194"/>
                </a:cxn>
                <a:cxn ang="0">
                  <a:pos x="214" y="252"/>
                </a:cxn>
                <a:cxn ang="0">
                  <a:pos x="235" y="286"/>
                </a:cxn>
                <a:cxn ang="0">
                  <a:pos x="254" y="307"/>
                </a:cxn>
                <a:cxn ang="0">
                  <a:pos x="272" y="319"/>
                </a:cxn>
                <a:cxn ang="0">
                  <a:pos x="284" y="323"/>
                </a:cxn>
                <a:cxn ang="0">
                  <a:pos x="267" y="326"/>
                </a:cxn>
                <a:cxn ang="0">
                  <a:pos x="240" y="327"/>
                </a:cxn>
                <a:cxn ang="0">
                  <a:pos x="212" y="320"/>
                </a:cxn>
                <a:cxn ang="0">
                  <a:pos x="184" y="296"/>
                </a:cxn>
                <a:cxn ang="0">
                  <a:pos x="153" y="245"/>
                </a:cxn>
                <a:cxn ang="0">
                  <a:pos x="132" y="210"/>
                </a:cxn>
                <a:cxn ang="0">
                  <a:pos x="118" y="190"/>
                </a:cxn>
                <a:cxn ang="0">
                  <a:pos x="100" y="177"/>
                </a:cxn>
                <a:cxn ang="0">
                  <a:pos x="71" y="173"/>
                </a:cxn>
                <a:cxn ang="0">
                  <a:pos x="60" y="324"/>
                </a:cxn>
                <a:cxn ang="0">
                  <a:pos x="12" y="34"/>
                </a:cxn>
                <a:cxn ang="0">
                  <a:pos x="6" y="9"/>
                </a:cxn>
                <a:cxn ang="0">
                  <a:pos x="1" y="0"/>
                </a:cxn>
              </a:cxnLst>
              <a:rect l="0" t="0" r="r" b="b"/>
              <a:pathLst>
                <a:path w="284" h="327">
                  <a:moveTo>
                    <a:pt x="79" y="22"/>
                  </a:moveTo>
                  <a:lnTo>
                    <a:pt x="67" y="23"/>
                  </a:lnTo>
                  <a:lnTo>
                    <a:pt x="60" y="25"/>
                  </a:lnTo>
                  <a:lnTo>
                    <a:pt x="60" y="149"/>
                  </a:lnTo>
                  <a:lnTo>
                    <a:pt x="66" y="149"/>
                  </a:lnTo>
                  <a:lnTo>
                    <a:pt x="75" y="151"/>
                  </a:lnTo>
                  <a:lnTo>
                    <a:pt x="85" y="151"/>
                  </a:lnTo>
                  <a:lnTo>
                    <a:pt x="99" y="149"/>
                  </a:lnTo>
                  <a:lnTo>
                    <a:pt x="113" y="146"/>
                  </a:lnTo>
                  <a:lnTo>
                    <a:pt x="126" y="139"/>
                  </a:lnTo>
                  <a:lnTo>
                    <a:pt x="138" y="129"/>
                  </a:lnTo>
                  <a:lnTo>
                    <a:pt x="147" y="118"/>
                  </a:lnTo>
                  <a:lnTo>
                    <a:pt x="153" y="101"/>
                  </a:lnTo>
                  <a:lnTo>
                    <a:pt x="155" y="81"/>
                  </a:lnTo>
                  <a:lnTo>
                    <a:pt x="155" y="78"/>
                  </a:lnTo>
                  <a:lnTo>
                    <a:pt x="154" y="72"/>
                  </a:lnTo>
                  <a:lnTo>
                    <a:pt x="153" y="65"/>
                  </a:lnTo>
                  <a:lnTo>
                    <a:pt x="149" y="55"/>
                  </a:lnTo>
                  <a:lnTo>
                    <a:pt x="144" y="47"/>
                  </a:lnTo>
                  <a:lnTo>
                    <a:pt x="135" y="37"/>
                  </a:lnTo>
                  <a:lnTo>
                    <a:pt x="125" y="30"/>
                  </a:lnTo>
                  <a:lnTo>
                    <a:pt x="111" y="25"/>
                  </a:lnTo>
                  <a:lnTo>
                    <a:pt x="93" y="22"/>
                  </a:lnTo>
                  <a:lnTo>
                    <a:pt x="79" y="22"/>
                  </a:lnTo>
                  <a:close/>
                  <a:moveTo>
                    <a:pt x="1" y="0"/>
                  </a:moveTo>
                  <a:lnTo>
                    <a:pt x="91" y="0"/>
                  </a:lnTo>
                  <a:lnTo>
                    <a:pt x="120" y="2"/>
                  </a:lnTo>
                  <a:lnTo>
                    <a:pt x="145" y="7"/>
                  </a:lnTo>
                  <a:lnTo>
                    <a:pt x="166" y="16"/>
                  </a:lnTo>
                  <a:lnTo>
                    <a:pt x="184" y="29"/>
                  </a:lnTo>
                  <a:lnTo>
                    <a:pt x="195" y="43"/>
                  </a:lnTo>
                  <a:lnTo>
                    <a:pt x="201" y="58"/>
                  </a:lnTo>
                  <a:lnTo>
                    <a:pt x="205" y="71"/>
                  </a:lnTo>
                  <a:lnTo>
                    <a:pt x="206" y="81"/>
                  </a:lnTo>
                  <a:lnTo>
                    <a:pt x="204" y="102"/>
                  </a:lnTo>
                  <a:lnTo>
                    <a:pt x="195" y="121"/>
                  </a:lnTo>
                  <a:lnTo>
                    <a:pt x="184" y="135"/>
                  </a:lnTo>
                  <a:lnTo>
                    <a:pt x="169" y="147"/>
                  </a:lnTo>
                  <a:lnTo>
                    <a:pt x="154" y="155"/>
                  </a:lnTo>
                  <a:lnTo>
                    <a:pt x="139" y="160"/>
                  </a:lnTo>
                  <a:lnTo>
                    <a:pt x="153" y="167"/>
                  </a:lnTo>
                  <a:lnTo>
                    <a:pt x="164" y="177"/>
                  </a:lnTo>
                  <a:lnTo>
                    <a:pt x="172" y="186"/>
                  </a:lnTo>
                  <a:lnTo>
                    <a:pt x="178" y="194"/>
                  </a:lnTo>
                  <a:lnTo>
                    <a:pt x="200" y="228"/>
                  </a:lnTo>
                  <a:lnTo>
                    <a:pt x="214" y="252"/>
                  </a:lnTo>
                  <a:lnTo>
                    <a:pt x="226" y="272"/>
                  </a:lnTo>
                  <a:lnTo>
                    <a:pt x="235" y="286"/>
                  </a:lnTo>
                  <a:lnTo>
                    <a:pt x="244" y="297"/>
                  </a:lnTo>
                  <a:lnTo>
                    <a:pt x="254" y="307"/>
                  </a:lnTo>
                  <a:lnTo>
                    <a:pt x="264" y="314"/>
                  </a:lnTo>
                  <a:lnTo>
                    <a:pt x="272" y="319"/>
                  </a:lnTo>
                  <a:lnTo>
                    <a:pt x="278" y="322"/>
                  </a:lnTo>
                  <a:lnTo>
                    <a:pt x="284" y="323"/>
                  </a:lnTo>
                  <a:lnTo>
                    <a:pt x="278" y="324"/>
                  </a:lnTo>
                  <a:lnTo>
                    <a:pt x="267" y="326"/>
                  </a:lnTo>
                  <a:lnTo>
                    <a:pt x="254" y="327"/>
                  </a:lnTo>
                  <a:lnTo>
                    <a:pt x="240" y="327"/>
                  </a:lnTo>
                  <a:lnTo>
                    <a:pt x="228" y="326"/>
                  </a:lnTo>
                  <a:lnTo>
                    <a:pt x="212" y="320"/>
                  </a:lnTo>
                  <a:lnTo>
                    <a:pt x="197" y="311"/>
                  </a:lnTo>
                  <a:lnTo>
                    <a:pt x="184" y="296"/>
                  </a:lnTo>
                  <a:lnTo>
                    <a:pt x="168" y="270"/>
                  </a:lnTo>
                  <a:lnTo>
                    <a:pt x="153" y="245"/>
                  </a:lnTo>
                  <a:lnTo>
                    <a:pt x="139" y="224"/>
                  </a:lnTo>
                  <a:lnTo>
                    <a:pt x="132" y="210"/>
                  </a:lnTo>
                  <a:lnTo>
                    <a:pt x="125" y="199"/>
                  </a:lnTo>
                  <a:lnTo>
                    <a:pt x="118" y="190"/>
                  </a:lnTo>
                  <a:lnTo>
                    <a:pt x="109" y="182"/>
                  </a:lnTo>
                  <a:lnTo>
                    <a:pt x="100" y="177"/>
                  </a:lnTo>
                  <a:lnTo>
                    <a:pt x="88" y="175"/>
                  </a:lnTo>
                  <a:lnTo>
                    <a:pt x="71" y="173"/>
                  </a:lnTo>
                  <a:lnTo>
                    <a:pt x="60" y="173"/>
                  </a:lnTo>
                  <a:lnTo>
                    <a:pt x="60" y="324"/>
                  </a:lnTo>
                  <a:lnTo>
                    <a:pt x="12" y="324"/>
                  </a:lnTo>
                  <a:lnTo>
                    <a:pt x="12" y="34"/>
                  </a:lnTo>
                  <a:lnTo>
                    <a:pt x="10" y="20"/>
                  </a:lnTo>
                  <a:lnTo>
                    <a:pt x="6"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3"/>
            <p:cNvSpPr>
              <a:spLocks noEditPoints="1"/>
            </p:cNvSpPr>
            <p:nvPr userDrawn="1"/>
          </p:nvSpPr>
          <p:spPr bwMode="auto">
            <a:xfrm>
              <a:off x="2319338" y="1416050"/>
              <a:ext cx="234950" cy="257175"/>
            </a:xfrm>
            <a:custGeom>
              <a:avLst/>
              <a:gdLst/>
              <a:ahLst/>
              <a:cxnLst>
                <a:cxn ang="0">
                  <a:pos x="62" y="25"/>
                </a:cxn>
                <a:cxn ang="0">
                  <a:pos x="62" y="300"/>
                </a:cxn>
                <a:cxn ang="0">
                  <a:pos x="105" y="300"/>
                </a:cxn>
                <a:cxn ang="0">
                  <a:pos x="133" y="299"/>
                </a:cxn>
                <a:cxn ang="0">
                  <a:pos x="158" y="293"/>
                </a:cxn>
                <a:cxn ang="0">
                  <a:pos x="180" y="284"/>
                </a:cxn>
                <a:cxn ang="0">
                  <a:pos x="198" y="271"/>
                </a:cxn>
                <a:cxn ang="0">
                  <a:pos x="213" y="254"/>
                </a:cxn>
                <a:cxn ang="0">
                  <a:pos x="227" y="230"/>
                </a:cxn>
                <a:cxn ang="0">
                  <a:pos x="237" y="205"/>
                </a:cxn>
                <a:cxn ang="0">
                  <a:pos x="243" y="180"/>
                </a:cxn>
                <a:cxn ang="0">
                  <a:pos x="244" y="158"/>
                </a:cxn>
                <a:cxn ang="0">
                  <a:pos x="244" y="146"/>
                </a:cxn>
                <a:cxn ang="0">
                  <a:pos x="242" y="132"/>
                </a:cxn>
                <a:cxn ang="0">
                  <a:pos x="239" y="116"/>
                </a:cxn>
                <a:cxn ang="0">
                  <a:pos x="233" y="100"/>
                </a:cxn>
                <a:cxn ang="0">
                  <a:pos x="226" y="85"/>
                </a:cxn>
                <a:cxn ang="0">
                  <a:pos x="216" y="69"/>
                </a:cxn>
                <a:cxn ang="0">
                  <a:pos x="201" y="55"/>
                </a:cxn>
                <a:cxn ang="0">
                  <a:pos x="185" y="42"/>
                </a:cxn>
                <a:cxn ang="0">
                  <a:pos x="163" y="33"/>
                </a:cxn>
                <a:cxn ang="0">
                  <a:pos x="137" y="27"/>
                </a:cxn>
                <a:cxn ang="0">
                  <a:pos x="121" y="26"/>
                </a:cxn>
                <a:cxn ang="0">
                  <a:pos x="84" y="26"/>
                </a:cxn>
                <a:cxn ang="0">
                  <a:pos x="75" y="25"/>
                </a:cxn>
                <a:cxn ang="0">
                  <a:pos x="62" y="25"/>
                </a:cxn>
                <a:cxn ang="0">
                  <a:pos x="2" y="0"/>
                </a:cxn>
                <a:cxn ang="0">
                  <a:pos x="112" y="0"/>
                </a:cxn>
                <a:cxn ang="0">
                  <a:pos x="151" y="2"/>
                </a:cxn>
                <a:cxn ang="0">
                  <a:pos x="185" y="10"/>
                </a:cxn>
                <a:cxn ang="0">
                  <a:pos x="216" y="22"/>
                </a:cxn>
                <a:cxn ang="0">
                  <a:pos x="242" y="40"/>
                </a:cxn>
                <a:cxn ang="0">
                  <a:pos x="264" y="62"/>
                </a:cxn>
                <a:cxn ang="0">
                  <a:pos x="279" y="87"/>
                </a:cxn>
                <a:cxn ang="0">
                  <a:pos x="289" y="112"/>
                </a:cxn>
                <a:cxn ang="0">
                  <a:pos x="295" y="137"/>
                </a:cxn>
                <a:cxn ang="0">
                  <a:pos x="296" y="158"/>
                </a:cxn>
                <a:cxn ang="0">
                  <a:pos x="293" y="182"/>
                </a:cxn>
                <a:cxn ang="0">
                  <a:pos x="289" y="206"/>
                </a:cxn>
                <a:cxn ang="0">
                  <a:pos x="279" y="230"/>
                </a:cxn>
                <a:cxn ang="0">
                  <a:pos x="266" y="251"/>
                </a:cxn>
                <a:cxn ang="0">
                  <a:pos x="249" y="271"/>
                </a:cxn>
                <a:cxn ang="0">
                  <a:pos x="229" y="289"/>
                </a:cxn>
                <a:cxn ang="0">
                  <a:pos x="204" y="304"/>
                </a:cxn>
                <a:cxn ang="0">
                  <a:pos x="174" y="314"/>
                </a:cxn>
                <a:cxn ang="0">
                  <a:pos x="141" y="322"/>
                </a:cxn>
                <a:cxn ang="0">
                  <a:pos x="104" y="324"/>
                </a:cxn>
                <a:cxn ang="0">
                  <a:pos x="12" y="324"/>
                </a:cxn>
                <a:cxn ang="0">
                  <a:pos x="12" y="29"/>
                </a:cxn>
                <a:cxn ang="0">
                  <a:pos x="11" y="19"/>
                </a:cxn>
                <a:cxn ang="0">
                  <a:pos x="7" y="9"/>
                </a:cxn>
                <a:cxn ang="0">
                  <a:pos x="0" y="3"/>
                </a:cxn>
                <a:cxn ang="0">
                  <a:pos x="2" y="0"/>
                </a:cxn>
              </a:cxnLst>
              <a:rect l="0" t="0" r="r" b="b"/>
              <a:pathLst>
                <a:path w="296" h="324">
                  <a:moveTo>
                    <a:pt x="62" y="25"/>
                  </a:moveTo>
                  <a:lnTo>
                    <a:pt x="62" y="300"/>
                  </a:lnTo>
                  <a:lnTo>
                    <a:pt x="105" y="300"/>
                  </a:lnTo>
                  <a:lnTo>
                    <a:pt x="133" y="299"/>
                  </a:lnTo>
                  <a:lnTo>
                    <a:pt x="158" y="293"/>
                  </a:lnTo>
                  <a:lnTo>
                    <a:pt x="180" y="284"/>
                  </a:lnTo>
                  <a:lnTo>
                    <a:pt x="198" y="271"/>
                  </a:lnTo>
                  <a:lnTo>
                    <a:pt x="213" y="254"/>
                  </a:lnTo>
                  <a:lnTo>
                    <a:pt x="227" y="230"/>
                  </a:lnTo>
                  <a:lnTo>
                    <a:pt x="237" y="205"/>
                  </a:lnTo>
                  <a:lnTo>
                    <a:pt x="243" y="180"/>
                  </a:lnTo>
                  <a:lnTo>
                    <a:pt x="244" y="158"/>
                  </a:lnTo>
                  <a:lnTo>
                    <a:pt x="244" y="146"/>
                  </a:lnTo>
                  <a:lnTo>
                    <a:pt x="242" y="132"/>
                  </a:lnTo>
                  <a:lnTo>
                    <a:pt x="239" y="116"/>
                  </a:lnTo>
                  <a:lnTo>
                    <a:pt x="233" y="100"/>
                  </a:lnTo>
                  <a:lnTo>
                    <a:pt x="226" y="85"/>
                  </a:lnTo>
                  <a:lnTo>
                    <a:pt x="216" y="69"/>
                  </a:lnTo>
                  <a:lnTo>
                    <a:pt x="201" y="55"/>
                  </a:lnTo>
                  <a:lnTo>
                    <a:pt x="185" y="42"/>
                  </a:lnTo>
                  <a:lnTo>
                    <a:pt x="163" y="33"/>
                  </a:lnTo>
                  <a:lnTo>
                    <a:pt x="137" y="27"/>
                  </a:lnTo>
                  <a:lnTo>
                    <a:pt x="121" y="26"/>
                  </a:lnTo>
                  <a:lnTo>
                    <a:pt x="84" y="26"/>
                  </a:lnTo>
                  <a:lnTo>
                    <a:pt x="75" y="25"/>
                  </a:lnTo>
                  <a:lnTo>
                    <a:pt x="62" y="25"/>
                  </a:lnTo>
                  <a:close/>
                  <a:moveTo>
                    <a:pt x="2" y="0"/>
                  </a:moveTo>
                  <a:lnTo>
                    <a:pt x="112" y="0"/>
                  </a:lnTo>
                  <a:lnTo>
                    <a:pt x="151" y="2"/>
                  </a:lnTo>
                  <a:lnTo>
                    <a:pt x="185" y="10"/>
                  </a:lnTo>
                  <a:lnTo>
                    <a:pt x="216" y="22"/>
                  </a:lnTo>
                  <a:lnTo>
                    <a:pt x="242" y="40"/>
                  </a:lnTo>
                  <a:lnTo>
                    <a:pt x="264" y="62"/>
                  </a:lnTo>
                  <a:lnTo>
                    <a:pt x="279" y="87"/>
                  </a:lnTo>
                  <a:lnTo>
                    <a:pt x="289" y="112"/>
                  </a:lnTo>
                  <a:lnTo>
                    <a:pt x="295" y="137"/>
                  </a:lnTo>
                  <a:lnTo>
                    <a:pt x="296" y="158"/>
                  </a:lnTo>
                  <a:lnTo>
                    <a:pt x="293" y="182"/>
                  </a:lnTo>
                  <a:lnTo>
                    <a:pt x="289" y="206"/>
                  </a:lnTo>
                  <a:lnTo>
                    <a:pt x="279" y="230"/>
                  </a:lnTo>
                  <a:lnTo>
                    <a:pt x="266" y="251"/>
                  </a:lnTo>
                  <a:lnTo>
                    <a:pt x="249" y="271"/>
                  </a:lnTo>
                  <a:lnTo>
                    <a:pt x="229" y="289"/>
                  </a:lnTo>
                  <a:lnTo>
                    <a:pt x="204" y="304"/>
                  </a:lnTo>
                  <a:lnTo>
                    <a:pt x="174" y="314"/>
                  </a:lnTo>
                  <a:lnTo>
                    <a:pt x="141" y="322"/>
                  </a:lnTo>
                  <a:lnTo>
                    <a:pt x="104" y="324"/>
                  </a:lnTo>
                  <a:lnTo>
                    <a:pt x="12" y="324"/>
                  </a:lnTo>
                  <a:lnTo>
                    <a:pt x="12" y="29"/>
                  </a:lnTo>
                  <a:lnTo>
                    <a:pt x="11" y="19"/>
                  </a:lnTo>
                  <a:lnTo>
                    <a:pt x="7" y="9"/>
                  </a:lnTo>
                  <a:lnTo>
                    <a:pt x="0" y="3"/>
                  </a:lnTo>
                  <a:lnTo>
                    <a:pt x="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4"/>
            <p:cNvSpPr>
              <a:spLocks/>
            </p:cNvSpPr>
            <p:nvPr userDrawn="1"/>
          </p:nvSpPr>
          <p:spPr bwMode="auto">
            <a:xfrm>
              <a:off x="2598738" y="1416050"/>
              <a:ext cx="47625" cy="257175"/>
            </a:xfrm>
            <a:custGeom>
              <a:avLst/>
              <a:gdLst/>
              <a:ahLst/>
              <a:cxnLst>
                <a:cxn ang="0">
                  <a:pos x="0" y="0"/>
                </a:cxn>
                <a:cxn ang="0">
                  <a:pos x="60" y="0"/>
                </a:cxn>
                <a:cxn ang="0">
                  <a:pos x="60" y="324"/>
                </a:cxn>
                <a:cxn ang="0">
                  <a:pos x="12" y="324"/>
                </a:cxn>
                <a:cxn ang="0">
                  <a:pos x="12" y="32"/>
                </a:cxn>
                <a:cxn ang="0">
                  <a:pos x="11" y="19"/>
                </a:cxn>
                <a:cxn ang="0">
                  <a:pos x="6" y="9"/>
                </a:cxn>
                <a:cxn ang="0">
                  <a:pos x="0" y="3"/>
                </a:cxn>
                <a:cxn ang="0">
                  <a:pos x="0" y="0"/>
                </a:cxn>
              </a:cxnLst>
              <a:rect l="0" t="0" r="r" b="b"/>
              <a:pathLst>
                <a:path w="60" h="324">
                  <a:moveTo>
                    <a:pt x="0" y="0"/>
                  </a:moveTo>
                  <a:lnTo>
                    <a:pt x="60" y="0"/>
                  </a:lnTo>
                  <a:lnTo>
                    <a:pt x="60" y="324"/>
                  </a:lnTo>
                  <a:lnTo>
                    <a:pt x="12" y="324"/>
                  </a:lnTo>
                  <a:lnTo>
                    <a:pt x="12" y="32"/>
                  </a:lnTo>
                  <a:lnTo>
                    <a:pt x="11" y="19"/>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5"/>
            <p:cNvSpPr>
              <a:spLocks/>
            </p:cNvSpPr>
            <p:nvPr userDrawn="1"/>
          </p:nvSpPr>
          <p:spPr bwMode="auto">
            <a:xfrm>
              <a:off x="3478213" y="1416050"/>
              <a:ext cx="49213" cy="257175"/>
            </a:xfrm>
            <a:custGeom>
              <a:avLst/>
              <a:gdLst/>
              <a:ahLst/>
              <a:cxnLst>
                <a:cxn ang="0">
                  <a:pos x="0" y="0"/>
                </a:cxn>
                <a:cxn ang="0">
                  <a:pos x="61" y="0"/>
                </a:cxn>
                <a:cxn ang="0">
                  <a:pos x="61" y="324"/>
                </a:cxn>
                <a:cxn ang="0">
                  <a:pos x="12" y="324"/>
                </a:cxn>
                <a:cxn ang="0">
                  <a:pos x="12" y="32"/>
                </a:cxn>
                <a:cxn ang="0">
                  <a:pos x="11" y="19"/>
                </a:cxn>
                <a:cxn ang="0">
                  <a:pos x="7" y="9"/>
                </a:cxn>
                <a:cxn ang="0">
                  <a:pos x="0" y="3"/>
                </a:cxn>
                <a:cxn ang="0">
                  <a:pos x="0" y="0"/>
                </a:cxn>
              </a:cxnLst>
              <a:rect l="0" t="0" r="r" b="b"/>
              <a:pathLst>
                <a:path w="61" h="324">
                  <a:moveTo>
                    <a:pt x="0" y="0"/>
                  </a:moveTo>
                  <a:lnTo>
                    <a:pt x="61" y="0"/>
                  </a:lnTo>
                  <a:lnTo>
                    <a:pt x="61" y="324"/>
                  </a:lnTo>
                  <a:lnTo>
                    <a:pt x="12" y="324"/>
                  </a:lnTo>
                  <a:lnTo>
                    <a:pt x="12" y="32"/>
                  </a:lnTo>
                  <a:lnTo>
                    <a:pt x="11" y="19"/>
                  </a:lnTo>
                  <a:lnTo>
                    <a:pt x="7"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6"/>
            <p:cNvSpPr>
              <a:spLocks/>
            </p:cNvSpPr>
            <p:nvPr userDrawn="1"/>
          </p:nvSpPr>
          <p:spPr bwMode="auto">
            <a:xfrm>
              <a:off x="2117726" y="1416050"/>
              <a:ext cx="161925" cy="257175"/>
            </a:xfrm>
            <a:custGeom>
              <a:avLst/>
              <a:gdLst/>
              <a:ahLst/>
              <a:cxnLst>
                <a:cxn ang="0">
                  <a:pos x="0" y="0"/>
                </a:cxn>
                <a:cxn ang="0">
                  <a:pos x="179" y="0"/>
                </a:cxn>
                <a:cxn ang="0">
                  <a:pos x="180" y="46"/>
                </a:cxn>
                <a:cxn ang="0">
                  <a:pos x="174" y="45"/>
                </a:cxn>
                <a:cxn ang="0">
                  <a:pos x="171" y="37"/>
                </a:cxn>
                <a:cxn ang="0">
                  <a:pos x="162" y="30"/>
                </a:cxn>
                <a:cxn ang="0">
                  <a:pos x="152" y="26"/>
                </a:cxn>
                <a:cxn ang="0">
                  <a:pos x="139" y="25"/>
                </a:cxn>
                <a:cxn ang="0">
                  <a:pos x="130" y="25"/>
                </a:cxn>
                <a:cxn ang="0">
                  <a:pos x="116" y="23"/>
                </a:cxn>
                <a:cxn ang="0">
                  <a:pos x="83" y="23"/>
                </a:cxn>
                <a:cxn ang="0">
                  <a:pos x="69" y="22"/>
                </a:cxn>
                <a:cxn ang="0">
                  <a:pos x="60" y="22"/>
                </a:cxn>
                <a:cxn ang="0">
                  <a:pos x="60" y="134"/>
                </a:cxn>
                <a:cxn ang="0">
                  <a:pos x="153" y="134"/>
                </a:cxn>
                <a:cxn ang="0">
                  <a:pos x="153" y="155"/>
                </a:cxn>
                <a:cxn ang="0">
                  <a:pos x="60" y="155"/>
                </a:cxn>
                <a:cxn ang="0">
                  <a:pos x="60" y="299"/>
                </a:cxn>
                <a:cxn ang="0">
                  <a:pos x="75" y="299"/>
                </a:cxn>
                <a:cxn ang="0">
                  <a:pos x="93" y="300"/>
                </a:cxn>
                <a:cxn ang="0">
                  <a:pos x="135" y="300"/>
                </a:cxn>
                <a:cxn ang="0">
                  <a:pos x="154" y="298"/>
                </a:cxn>
                <a:cxn ang="0">
                  <a:pos x="168" y="296"/>
                </a:cxn>
                <a:cxn ang="0">
                  <a:pos x="179" y="291"/>
                </a:cxn>
                <a:cxn ang="0">
                  <a:pos x="188" y="283"/>
                </a:cxn>
                <a:cxn ang="0">
                  <a:pos x="196" y="272"/>
                </a:cxn>
                <a:cxn ang="0">
                  <a:pos x="198" y="270"/>
                </a:cxn>
                <a:cxn ang="0">
                  <a:pos x="202" y="272"/>
                </a:cxn>
                <a:cxn ang="0">
                  <a:pos x="189" y="324"/>
                </a:cxn>
                <a:cxn ang="0">
                  <a:pos x="10" y="324"/>
                </a:cxn>
                <a:cxn ang="0">
                  <a:pos x="10" y="34"/>
                </a:cxn>
                <a:cxn ang="0">
                  <a:pos x="9" y="20"/>
                </a:cxn>
                <a:cxn ang="0">
                  <a:pos x="6" y="9"/>
                </a:cxn>
                <a:cxn ang="0">
                  <a:pos x="0" y="3"/>
                </a:cxn>
                <a:cxn ang="0">
                  <a:pos x="0" y="0"/>
                </a:cxn>
              </a:cxnLst>
              <a:rect l="0" t="0" r="r" b="b"/>
              <a:pathLst>
                <a:path w="202" h="324">
                  <a:moveTo>
                    <a:pt x="0" y="0"/>
                  </a:moveTo>
                  <a:lnTo>
                    <a:pt x="179" y="0"/>
                  </a:lnTo>
                  <a:lnTo>
                    <a:pt x="180" y="46"/>
                  </a:lnTo>
                  <a:lnTo>
                    <a:pt x="174" y="45"/>
                  </a:lnTo>
                  <a:lnTo>
                    <a:pt x="171" y="37"/>
                  </a:lnTo>
                  <a:lnTo>
                    <a:pt x="162" y="30"/>
                  </a:lnTo>
                  <a:lnTo>
                    <a:pt x="152" y="26"/>
                  </a:lnTo>
                  <a:lnTo>
                    <a:pt x="139" y="25"/>
                  </a:lnTo>
                  <a:lnTo>
                    <a:pt x="130" y="25"/>
                  </a:lnTo>
                  <a:lnTo>
                    <a:pt x="116" y="23"/>
                  </a:lnTo>
                  <a:lnTo>
                    <a:pt x="83" y="23"/>
                  </a:lnTo>
                  <a:lnTo>
                    <a:pt x="69" y="22"/>
                  </a:lnTo>
                  <a:lnTo>
                    <a:pt x="60" y="22"/>
                  </a:lnTo>
                  <a:lnTo>
                    <a:pt x="60" y="134"/>
                  </a:lnTo>
                  <a:lnTo>
                    <a:pt x="153" y="134"/>
                  </a:lnTo>
                  <a:lnTo>
                    <a:pt x="153" y="155"/>
                  </a:lnTo>
                  <a:lnTo>
                    <a:pt x="60" y="155"/>
                  </a:lnTo>
                  <a:lnTo>
                    <a:pt x="60" y="299"/>
                  </a:lnTo>
                  <a:lnTo>
                    <a:pt x="75" y="299"/>
                  </a:lnTo>
                  <a:lnTo>
                    <a:pt x="93" y="300"/>
                  </a:lnTo>
                  <a:lnTo>
                    <a:pt x="135" y="300"/>
                  </a:lnTo>
                  <a:lnTo>
                    <a:pt x="154" y="298"/>
                  </a:lnTo>
                  <a:lnTo>
                    <a:pt x="168" y="296"/>
                  </a:lnTo>
                  <a:lnTo>
                    <a:pt x="179" y="291"/>
                  </a:lnTo>
                  <a:lnTo>
                    <a:pt x="188" y="283"/>
                  </a:lnTo>
                  <a:lnTo>
                    <a:pt x="196" y="272"/>
                  </a:lnTo>
                  <a:lnTo>
                    <a:pt x="198" y="270"/>
                  </a:lnTo>
                  <a:lnTo>
                    <a:pt x="202" y="272"/>
                  </a:lnTo>
                  <a:lnTo>
                    <a:pt x="189" y="324"/>
                  </a:lnTo>
                  <a:lnTo>
                    <a:pt x="10" y="324"/>
                  </a:lnTo>
                  <a:lnTo>
                    <a:pt x="10" y="34"/>
                  </a:lnTo>
                  <a:lnTo>
                    <a:pt x="9" y="20"/>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7"/>
            <p:cNvSpPr>
              <a:spLocks/>
            </p:cNvSpPr>
            <p:nvPr userDrawn="1"/>
          </p:nvSpPr>
          <p:spPr bwMode="auto">
            <a:xfrm>
              <a:off x="3995738" y="1416050"/>
              <a:ext cx="163513" cy="257175"/>
            </a:xfrm>
            <a:custGeom>
              <a:avLst/>
              <a:gdLst/>
              <a:ahLst/>
              <a:cxnLst>
                <a:cxn ang="0">
                  <a:pos x="1" y="0"/>
                </a:cxn>
                <a:cxn ang="0">
                  <a:pos x="181" y="0"/>
                </a:cxn>
                <a:cxn ang="0">
                  <a:pos x="182" y="46"/>
                </a:cxn>
                <a:cxn ang="0">
                  <a:pos x="177" y="46"/>
                </a:cxn>
                <a:cxn ang="0">
                  <a:pos x="173" y="37"/>
                </a:cxn>
                <a:cxn ang="0">
                  <a:pos x="164" y="30"/>
                </a:cxn>
                <a:cxn ang="0">
                  <a:pos x="153" y="26"/>
                </a:cxn>
                <a:cxn ang="0">
                  <a:pos x="139" y="25"/>
                </a:cxn>
                <a:cxn ang="0">
                  <a:pos x="131" y="25"/>
                </a:cxn>
                <a:cxn ang="0">
                  <a:pos x="117" y="23"/>
                </a:cxn>
                <a:cxn ang="0">
                  <a:pos x="84" y="23"/>
                </a:cxn>
                <a:cxn ang="0">
                  <a:pos x="69" y="22"/>
                </a:cxn>
                <a:cxn ang="0">
                  <a:pos x="60" y="22"/>
                </a:cxn>
                <a:cxn ang="0">
                  <a:pos x="60" y="134"/>
                </a:cxn>
                <a:cxn ang="0">
                  <a:pos x="154" y="134"/>
                </a:cxn>
                <a:cxn ang="0">
                  <a:pos x="154" y="155"/>
                </a:cxn>
                <a:cxn ang="0">
                  <a:pos x="60" y="155"/>
                </a:cxn>
                <a:cxn ang="0">
                  <a:pos x="60" y="299"/>
                </a:cxn>
                <a:cxn ang="0">
                  <a:pos x="76" y="299"/>
                </a:cxn>
                <a:cxn ang="0">
                  <a:pos x="94" y="300"/>
                </a:cxn>
                <a:cxn ang="0">
                  <a:pos x="141" y="300"/>
                </a:cxn>
                <a:cxn ang="0">
                  <a:pos x="161" y="298"/>
                </a:cxn>
                <a:cxn ang="0">
                  <a:pos x="176" y="293"/>
                </a:cxn>
                <a:cxn ang="0">
                  <a:pos x="188" y="285"/>
                </a:cxn>
                <a:cxn ang="0">
                  <a:pos x="197" y="272"/>
                </a:cxn>
                <a:cxn ang="0">
                  <a:pos x="200" y="270"/>
                </a:cxn>
                <a:cxn ang="0">
                  <a:pos x="205" y="272"/>
                </a:cxn>
                <a:cxn ang="0">
                  <a:pos x="192" y="324"/>
                </a:cxn>
                <a:cxn ang="0">
                  <a:pos x="12" y="324"/>
                </a:cxn>
                <a:cxn ang="0">
                  <a:pos x="12" y="34"/>
                </a:cxn>
                <a:cxn ang="0">
                  <a:pos x="11" y="20"/>
                </a:cxn>
                <a:cxn ang="0">
                  <a:pos x="7" y="9"/>
                </a:cxn>
                <a:cxn ang="0">
                  <a:pos x="0" y="3"/>
                </a:cxn>
                <a:cxn ang="0">
                  <a:pos x="1" y="0"/>
                </a:cxn>
              </a:cxnLst>
              <a:rect l="0" t="0" r="r" b="b"/>
              <a:pathLst>
                <a:path w="205" h="324">
                  <a:moveTo>
                    <a:pt x="1" y="0"/>
                  </a:moveTo>
                  <a:lnTo>
                    <a:pt x="181" y="0"/>
                  </a:lnTo>
                  <a:lnTo>
                    <a:pt x="182" y="46"/>
                  </a:lnTo>
                  <a:lnTo>
                    <a:pt x="177" y="46"/>
                  </a:lnTo>
                  <a:lnTo>
                    <a:pt x="173" y="37"/>
                  </a:lnTo>
                  <a:lnTo>
                    <a:pt x="164" y="30"/>
                  </a:lnTo>
                  <a:lnTo>
                    <a:pt x="153" y="26"/>
                  </a:lnTo>
                  <a:lnTo>
                    <a:pt x="139" y="25"/>
                  </a:lnTo>
                  <a:lnTo>
                    <a:pt x="131" y="25"/>
                  </a:lnTo>
                  <a:lnTo>
                    <a:pt x="117" y="23"/>
                  </a:lnTo>
                  <a:lnTo>
                    <a:pt x="84" y="23"/>
                  </a:lnTo>
                  <a:lnTo>
                    <a:pt x="69" y="22"/>
                  </a:lnTo>
                  <a:lnTo>
                    <a:pt x="60" y="22"/>
                  </a:lnTo>
                  <a:lnTo>
                    <a:pt x="60" y="134"/>
                  </a:lnTo>
                  <a:lnTo>
                    <a:pt x="154" y="134"/>
                  </a:lnTo>
                  <a:lnTo>
                    <a:pt x="154" y="155"/>
                  </a:lnTo>
                  <a:lnTo>
                    <a:pt x="60" y="155"/>
                  </a:lnTo>
                  <a:lnTo>
                    <a:pt x="60" y="299"/>
                  </a:lnTo>
                  <a:lnTo>
                    <a:pt x="76" y="299"/>
                  </a:lnTo>
                  <a:lnTo>
                    <a:pt x="94" y="300"/>
                  </a:lnTo>
                  <a:lnTo>
                    <a:pt x="141" y="300"/>
                  </a:lnTo>
                  <a:lnTo>
                    <a:pt x="161" y="298"/>
                  </a:lnTo>
                  <a:lnTo>
                    <a:pt x="176" y="293"/>
                  </a:lnTo>
                  <a:lnTo>
                    <a:pt x="188" y="285"/>
                  </a:lnTo>
                  <a:lnTo>
                    <a:pt x="197" y="272"/>
                  </a:lnTo>
                  <a:lnTo>
                    <a:pt x="200" y="270"/>
                  </a:lnTo>
                  <a:lnTo>
                    <a:pt x="205" y="272"/>
                  </a:lnTo>
                  <a:lnTo>
                    <a:pt x="192" y="324"/>
                  </a:lnTo>
                  <a:lnTo>
                    <a:pt x="12" y="324"/>
                  </a:lnTo>
                  <a:lnTo>
                    <a:pt x="12" y="34"/>
                  </a:lnTo>
                  <a:lnTo>
                    <a:pt x="11" y="20"/>
                  </a:lnTo>
                  <a:lnTo>
                    <a:pt x="7"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8"/>
            <p:cNvSpPr>
              <a:spLocks/>
            </p:cNvSpPr>
            <p:nvPr userDrawn="1"/>
          </p:nvSpPr>
          <p:spPr bwMode="auto">
            <a:xfrm>
              <a:off x="2981326" y="1346200"/>
              <a:ext cx="196850" cy="333375"/>
            </a:xfrm>
            <a:custGeom>
              <a:avLst/>
              <a:gdLst/>
              <a:ahLst/>
              <a:cxnLst>
                <a:cxn ang="0">
                  <a:pos x="147" y="2"/>
                </a:cxn>
                <a:cxn ang="0">
                  <a:pos x="192" y="12"/>
                </a:cxn>
                <a:cxn ang="0">
                  <a:pos x="219" y="24"/>
                </a:cxn>
                <a:cxn ang="0">
                  <a:pos x="216" y="96"/>
                </a:cxn>
                <a:cxn ang="0">
                  <a:pos x="211" y="82"/>
                </a:cxn>
                <a:cxn ang="0">
                  <a:pos x="194" y="56"/>
                </a:cxn>
                <a:cxn ang="0">
                  <a:pos x="165" y="35"/>
                </a:cxn>
                <a:cxn ang="0">
                  <a:pos x="124" y="25"/>
                </a:cxn>
                <a:cxn ang="0">
                  <a:pos x="88" y="33"/>
                </a:cxn>
                <a:cxn ang="0">
                  <a:pos x="67" y="53"/>
                </a:cxn>
                <a:cxn ang="0">
                  <a:pos x="57" y="77"/>
                </a:cxn>
                <a:cxn ang="0">
                  <a:pos x="58" y="105"/>
                </a:cxn>
                <a:cxn ang="0">
                  <a:pos x="75" y="132"/>
                </a:cxn>
                <a:cxn ang="0">
                  <a:pos x="112" y="157"/>
                </a:cxn>
                <a:cxn ang="0">
                  <a:pos x="185" y="196"/>
                </a:cxn>
                <a:cxn ang="0">
                  <a:pos x="218" y="221"/>
                </a:cxn>
                <a:cxn ang="0">
                  <a:pos x="240" y="254"/>
                </a:cxn>
                <a:cxn ang="0">
                  <a:pos x="249" y="297"/>
                </a:cxn>
                <a:cxn ang="0">
                  <a:pos x="240" y="342"/>
                </a:cxn>
                <a:cxn ang="0">
                  <a:pos x="214" y="379"/>
                </a:cxn>
                <a:cxn ang="0">
                  <a:pos x="168" y="409"/>
                </a:cxn>
                <a:cxn ang="0">
                  <a:pos x="114" y="420"/>
                </a:cxn>
                <a:cxn ang="0">
                  <a:pos x="59" y="411"/>
                </a:cxn>
                <a:cxn ang="0">
                  <a:pos x="18" y="393"/>
                </a:cxn>
                <a:cxn ang="0">
                  <a:pos x="0" y="302"/>
                </a:cxn>
                <a:cxn ang="0">
                  <a:pos x="6" y="302"/>
                </a:cxn>
                <a:cxn ang="0">
                  <a:pos x="14" y="325"/>
                </a:cxn>
                <a:cxn ang="0">
                  <a:pos x="29" y="352"/>
                </a:cxn>
                <a:cxn ang="0">
                  <a:pos x="53" y="375"/>
                </a:cxn>
                <a:cxn ang="0">
                  <a:pos x="88" y="391"/>
                </a:cxn>
                <a:cxn ang="0">
                  <a:pos x="133" y="391"/>
                </a:cxn>
                <a:cxn ang="0">
                  <a:pos x="170" y="372"/>
                </a:cxn>
                <a:cxn ang="0">
                  <a:pos x="189" y="342"/>
                </a:cxn>
                <a:cxn ang="0">
                  <a:pos x="193" y="313"/>
                </a:cxn>
                <a:cxn ang="0">
                  <a:pos x="185" y="279"/>
                </a:cxn>
                <a:cxn ang="0">
                  <a:pos x="164" y="254"/>
                </a:cxn>
                <a:cxn ang="0">
                  <a:pos x="132" y="234"/>
                </a:cxn>
                <a:cxn ang="0">
                  <a:pos x="92" y="213"/>
                </a:cxn>
                <a:cxn ang="0">
                  <a:pos x="51" y="189"/>
                </a:cxn>
                <a:cxn ang="0">
                  <a:pos x="22" y="162"/>
                </a:cxn>
                <a:cxn ang="0">
                  <a:pos x="7" y="128"/>
                </a:cxn>
                <a:cxn ang="0">
                  <a:pos x="7" y="86"/>
                </a:cxn>
                <a:cxn ang="0">
                  <a:pos x="19" y="56"/>
                </a:cxn>
                <a:cxn ang="0">
                  <a:pos x="38" y="33"/>
                </a:cxn>
                <a:cxn ang="0">
                  <a:pos x="66" y="15"/>
                </a:cxn>
                <a:cxn ang="0">
                  <a:pos x="108" y="2"/>
                </a:cxn>
              </a:cxnLst>
              <a:rect l="0" t="0" r="r" b="b"/>
              <a:pathLst>
                <a:path w="249" h="420">
                  <a:moveTo>
                    <a:pt x="131" y="0"/>
                  </a:moveTo>
                  <a:lnTo>
                    <a:pt x="147" y="2"/>
                  </a:lnTo>
                  <a:lnTo>
                    <a:pt x="168" y="5"/>
                  </a:lnTo>
                  <a:lnTo>
                    <a:pt x="192" y="12"/>
                  </a:lnTo>
                  <a:lnTo>
                    <a:pt x="217" y="24"/>
                  </a:lnTo>
                  <a:lnTo>
                    <a:pt x="219" y="24"/>
                  </a:lnTo>
                  <a:lnTo>
                    <a:pt x="222" y="96"/>
                  </a:lnTo>
                  <a:lnTo>
                    <a:pt x="216" y="96"/>
                  </a:lnTo>
                  <a:lnTo>
                    <a:pt x="216" y="93"/>
                  </a:lnTo>
                  <a:lnTo>
                    <a:pt x="211" y="82"/>
                  </a:lnTo>
                  <a:lnTo>
                    <a:pt x="204" y="69"/>
                  </a:lnTo>
                  <a:lnTo>
                    <a:pt x="194" y="56"/>
                  </a:lnTo>
                  <a:lnTo>
                    <a:pt x="181" y="44"/>
                  </a:lnTo>
                  <a:lnTo>
                    <a:pt x="165" y="35"/>
                  </a:lnTo>
                  <a:lnTo>
                    <a:pt x="146" y="27"/>
                  </a:lnTo>
                  <a:lnTo>
                    <a:pt x="124" y="25"/>
                  </a:lnTo>
                  <a:lnTo>
                    <a:pt x="105" y="27"/>
                  </a:lnTo>
                  <a:lnTo>
                    <a:pt x="88" y="33"/>
                  </a:lnTo>
                  <a:lnTo>
                    <a:pt x="77" y="42"/>
                  </a:lnTo>
                  <a:lnTo>
                    <a:pt x="67" y="53"/>
                  </a:lnTo>
                  <a:lnTo>
                    <a:pt x="60" y="65"/>
                  </a:lnTo>
                  <a:lnTo>
                    <a:pt x="57" y="77"/>
                  </a:lnTo>
                  <a:lnTo>
                    <a:pt x="55" y="89"/>
                  </a:lnTo>
                  <a:lnTo>
                    <a:pt x="58" y="105"/>
                  </a:lnTo>
                  <a:lnTo>
                    <a:pt x="64" y="119"/>
                  </a:lnTo>
                  <a:lnTo>
                    <a:pt x="75" y="132"/>
                  </a:lnTo>
                  <a:lnTo>
                    <a:pt x="91" y="144"/>
                  </a:lnTo>
                  <a:lnTo>
                    <a:pt x="112" y="157"/>
                  </a:lnTo>
                  <a:lnTo>
                    <a:pt x="147" y="175"/>
                  </a:lnTo>
                  <a:lnTo>
                    <a:pt x="185" y="196"/>
                  </a:lnTo>
                  <a:lnTo>
                    <a:pt x="203" y="208"/>
                  </a:lnTo>
                  <a:lnTo>
                    <a:pt x="218" y="221"/>
                  </a:lnTo>
                  <a:lnTo>
                    <a:pt x="230" y="236"/>
                  </a:lnTo>
                  <a:lnTo>
                    <a:pt x="240" y="254"/>
                  </a:lnTo>
                  <a:lnTo>
                    <a:pt x="246" y="274"/>
                  </a:lnTo>
                  <a:lnTo>
                    <a:pt x="249" y="297"/>
                  </a:lnTo>
                  <a:lnTo>
                    <a:pt x="246" y="321"/>
                  </a:lnTo>
                  <a:lnTo>
                    <a:pt x="240" y="342"/>
                  </a:lnTo>
                  <a:lnTo>
                    <a:pt x="230" y="361"/>
                  </a:lnTo>
                  <a:lnTo>
                    <a:pt x="214" y="379"/>
                  </a:lnTo>
                  <a:lnTo>
                    <a:pt x="193" y="396"/>
                  </a:lnTo>
                  <a:lnTo>
                    <a:pt x="168" y="409"/>
                  </a:lnTo>
                  <a:lnTo>
                    <a:pt x="143" y="418"/>
                  </a:lnTo>
                  <a:lnTo>
                    <a:pt x="114" y="420"/>
                  </a:lnTo>
                  <a:lnTo>
                    <a:pt x="85" y="416"/>
                  </a:lnTo>
                  <a:lnTo>
                    <a:pt x="59" y="411"/>
                  </a:lnTo>
                  <a:lnTo>
                    <a:pt x="37" y="402"/>
                  </a:lnTo>
                  <a:lnTo>
                    <a:pt x="18" y="393"/>
                  </a:lnTo>
                  <a:lnTo>
                    <a:pt x="2" y="385"/>
                  </a:lnTo>
                  <a:lnTo>
                    <a:pt x="0" y="302"/>
                  </a:lnTo>
                  <a:lnTo>
                    <a:pt x="6" y="301"/>
                  </a:lnTo>
                  <a:lnTo>
                    <a:pt x="6" y="302"/>
                  </a:lnTo>
                  <a:lnTo>
                    <a:pt x="9" y="313"/>
                  </a:lnTo>
                  <a:lnTo>
                    <a:pt x="14" y="325"/>
                  </a:lnTo>
                  <a:lnTo>
                    <a:pt x="21" y="337"/>
                  </a:lnTo>
                  <a:lnTo>
                    <a:pt x="29" y="352"/>
                  </a:lnTo>
                  <a:lnTo>
                    <a:pt x="40" y="363"/>
                  </a:lnTo>
                  <a:lnTo>
                    <a:pt x="53" y="375"/>
                  </a:lnTo>
                  <a:lnTo>
                    <a:pt x="70" y="385"/>
                  </a:lnTo>
                  <a:lnTo>
                    <a:pt x="88" y="391"/>
                  </a:lnTo>
                  <a:lnTo>
                    <a:pt x="111" y="393"/>
                  </a:lnTo>
                  <a:lnTo>
                    <a:pt x="133" y="391"/>
                  </a:lnTo>
                  <a:lnTo>
                    <a:pt x="153" y="383"/>
                  </a:lnTo>
                  <a:lnTo>
                    <a:pt x="170" y="372"/>
                  </a:lnTo>
                  <a:lnTo>
                    <a:pt x="180" y="358"/>
                  </a:lnTo>
                  <a:lnTo>
                    <a:pt x="189" y="342"/>
                  </a:lnTo>
                  <a:lnTo>
                    <a:pt x="192" y="327"/>
                  </a:lnTo>
                  <a:lnTo>
                    <a:pt x="193" y="313"/>
                  </a:lnTo>
                  <a:lnTo>
                    <a:pt x="191" y="294"/>
                  </a:lnTo>
                  <a:lnTo>
                    <a:pt x="185" y="279"/>
                  </a:lnTo>
                  <a:lnTo>
                    <a:pt x="177" y="266"/>
                  </a:lnTo>
                  <a:lnTo>
                    <a:pt x="164" y="254"/>
                  </a:lnTo>
                  <a:lnTo>
                    <a:pt x="150" y="244"/>
                  </a:lnTo>
                  <a:lnTo>
                    <a:pt x="132" y="234"/>
                  </a:lnTo>
                  <a:lnTo>
                    <a:pt x="112" y="224"/>
                  </a:lnTo>
                  <a:lnTo>
                    <a:pt x="92" y="213"/>
                  </a:lnTo>
                  <a:lnTo>
                    <a:pt x="70" y="201"/>
                  </a:lnTo>
                  <a:lnTo>
                    <a:pt x="51" y="189"/>
                  </a:lnTo>
                  <a:lnTo>
                    <a:pt x="35" y="177"/>
                  </a:lnTo>
                  <a:lnTo>
                    <a:pt x="22" y="162"/>
                  </a:lnTo>
                  <a:lnTo>
                    <a:pt x="13" y="147"/>
                  </a:lnTo>
                  <a:lnTo>
                    <a:pt x="7" y="128"/>
                  </a:lnTo>
                  <a:lnTo>
                    <a:pt x="6" y="106"/>
                  </a:lnTo>
                  <a:lnTo>
                    <a:pt x="7" y="86"/>
                  </a:lnTo>
                  <a:lnTo>
                    <a:pt x="13" y="70"/>
                  </a:lnTo>
                  <a:lnTo>
                    <a:pt x="19" y="56"/>
                  </a:lnTo>
                  <a:lnTo>
                    <a:pt x="28" y="44"/>
                  </a:lnTo>
                  <a:lnTo>
                    <a:pt x="38" y="33"/>
                  </a:lnTo>
                  <a:lnTo>
                    <a:pt x="47" y="25"/>
                  </a:lnTo>
                  <a:lnTo>
                    <a:pt x="66" y="15"/>
                  </a:lnTo>
                  <a:lnTo>
                    <a:pt x="86" y="7"/>
                  </a:lnTo>
                  <a:lnTo>
                    <a:pt x="108" y="2"/>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9"/>
            <p:cNvSpPr>
              <a:spLocks/>
            </p:cNvSpPr>
            <p:nvPr userDrawn="1"/>
          </p:nvSpPr>
          <p:spPr bwMode="auto">
            <a:xfrm>
              <a:off x="3598863" y="1414463"/>
              <a:ext cx="155575" cy="261938"/>
            </a:xfrm>
            <a:custGeom>
              <a:avLst/>
              <a:gdLst/>
              <a:ahLst/>
              <a:cxnLst>
                <a:cxn ang="0">
                  <a:pos x="116" y="0"/>
                </a:cxn>
                <a:cxn ang="0">
                  <a:pos x="153" y="7"/>
                </a:cxn>
                <a:cxn ang="0">
                  <a:pos x="173" y="19"/>
                </a:cxn>
                <a:cxn ang="0">
                  <a:pos x="171" y="76"/>
                </a:cxn>
                <a:cxn ang="0">
                  <a:pos x="167" y="65"/>
                </a:cxn>
                <a:cxn ang="0">
                  <a:pos x="155" y="45"/>
                </a:cxn>
                <a:cxn ang="0">
                  <a:pos x="132" y="29"/>
                </a:cxn>
                <a:cxn ang="0">
                  <a:pos x="99" y="22"/>
                </a:cxn>
                <a:cxn ang="0">
                  <a:pos x="68" y="29"/>
                </a:cxn>
                <a:cxn ang="0">
                  <a:pos x="52" y="48"/>
                </a:cxn>
                <a:cxn ang="0">
                  <a:pos x="46" y="70"/>
                </a:cxn>
                <a:cxn ang="0">
                  <a:pos x="52" y="92"/>
                </a:cxn>
                <a:cxn ang="0">
                  <a:pos x="72" y="110"/>
                </a:cxn>
                <a:cxn ang="0">
                  <a:pos x="108" y="130"/>
                </a:cxn>
                <a:cxn ang="0">
                  <a:pos x="134" y="144"/>
                </a:cxn>
                <a:cxn ang="0">
                  <a:pos x="165" y="165"/>
                </a:cxn>
                <a:cxn ang="0">
                  <a:pos x="188" y="194"/>
                </a:cxn>
                <a:cxn ang="0">
                  <a:pos x="197" y="234"/>
                </a:cxn>
                <a:cxn ang="0">
                  <a:pos x="185" y="280"/>
                </a:cxn>
                <a:cxn ang="0">
                  <a:pos x="153" y="312"/>
                </a:cxn>
                <a:cxn ang="0">
                  <a:pos x="112" y="328"/>
                </a:cxn>
                <a:cxn ang="0">
                  <a:pos x="67" y="328"/>
                </a:cxn>
                <a:cxn ang="0">
                  <a:pos x="29" y="316"/>
                </a:cxn>
                <a:cxn ang="0">
                  <a:pos x="2" y="302"/>
                </a:cxn>
                <a:cxn ang="0">
                  <a:pos x="4" y="236"/>
                </a:cxn>
                <a:cxn ang="0">
                  <a:pos x="9" y="250"/>
                </a:cxn>
                <a:cxn ang="0">
                  <a:pos x="23" y="275"/>
                </a:cxn>
                <a:cxn ang="0">
                  <a:pos x="49" y="296"/>
                </a:cxn>
                <a:cxn ang="0">
                  <a:pos x="87" y="307"/>
                </a:cxn>
                <a:cxn ang="0">
                  <a:pos x="121" y="299"/>
                </a:cxn>
                <a:cxn ang="0">
                  <a:pos x="144" y="276"/>
                </a:cxn>
                <a:cxn ang="0">
                  <a:pos x="151" y="254"/>
                </a:cxn>
                <a:cxn ang="0">
                  <a:pos x="148" y="230"/>
                </a:cxn>
                <a:cxn ang="0">
                  <a:pos x="134" y="207"/>
                </a:cxn>
                <a:cxn ang="0">
                  <a:pos x="108" y="189"/>
                </a:cxn>
                <a:cxn ang="0">
                  <a:pos x="75" y="171"/>
                </a:cxn>
                <a:cxn ang="0">
                  <a:pos x="36" y="149"/>
                </a:cxn>
                <a:cxn ang="0">
                  <a:pos x="13" y="121"/>
                </a:cxn>
                <a:cxn ang="0">
                  <a:pos x="4" y="83"/>
                </a:cxn>
                <a:cxn ang="0">
                  <a:pos x="15" y="43"/>
                </a:cxn>
                <a:cxn ang="0">
                  <a:pos x="45" y="15"/>
                </a:cxn>
                <a:cxn ang="0">
                  <a:pos x="82" y="2"/>
                </a:cxn>
              </a:cxnLst>
              <a:rect l="0" t="0" r="r" b="b"/>
              <a:pathLst>
                <a:path w="197" h="330">
                  <a:moveTo>
                    <a:pt x="103" y="0"/>
                  </a:moveTo>
                  <a:lnTo>
                    <a:pt x="116" y="0"/>
                  </a:lnTo>
                  <a:lnTo>
                    <a:pt x="134" y="3"/>
                  </a:lnTo>
                  <a:lnTo>
                    <a:pt x="153" y="7"/>
                  </a:lnTo>
                  <a:lnTo>
                    <a:pt x="172" y="17"/>
                  </a:lnTo>
                  <a:lnTo>
                    <a:pt x="173" y="19"/>
                  </a:lnTo>
                  <a:lnTo>
                    <a:pt x="177" y="75"/>
                  </a:lnTo>
                  <a:lnTo>
                    <a:pt x="171" y="76"/>
                  </a:lnTo>
                  <a:lnTo>
                    <a:pt x="171" y="74"/>
                  </a:lnTo>
                  <a:lnTo>
                    <a:pt x="167" y="65"/>
                  </a:lnTo>
                  <a:lnTo>
                    <a:pt x="162" y="56"/>
                  </a:lnTo>
                  <a:lnTo>
                    <a:pt x="155" y="45"/>
                  </a:lnTo>
                  <a:lnTo>
                    <a:pt x="145" y="37"/>
                  </a:lnTo>
                  <a:lnTo>
                    <a:pt x="132" y="29"/>
                  </a:lnTo>
                  <a:lnTo>
                    <a:pt x="116" y="24"/>
                  </a:lnTo>
                  <a:lnTo>
                    <a:pt x="99" y="22"/>
                  </a:lnTo>
                  <a:lnTo>
                    <a:pt x="82" y="23"/>
                  </a:lnTo>
                  <a:lnTo>
                    <a:pt x="68" y="29"/>
                  </a:lnTo>
                  <a:lnTo>
                    <a:pt x="59" y="37"/>
                  </a:lnTo>
                  <a:lnTo>
                    <a:pt x="52" y="48"/>
                  </a:lnTo>
                  <a:lnTo>
                    <a:pt x="47" y="59"/>
                  </a:lnTo>
                  <a:lnTo>
                    <a:pt x="46" y="70"/>
                  </a:lnTo>
                  <a:lnTo>
                    <a:pt x="47" y="82"/>
                  </a:lnTo>
                  <a:lnTo>
                    <a:pt x="52" y="92"/>
                  </a:lnTo>
                  <a:lnTo>
                    <a:pt x="60" y="102"/>
                  </a:lnTo>
                  <a:lnTo>
                    <a:pt x="72" y="110"/>
                  </a:lnTo>
                  <a:lnTo>
                    <a:pt x="87" y="119"/>
                  </a:lnTo>
                  <a:lnTo>
                    <a:pt x="108" y="130"/>
                  </a:lnTo>
                  <a:lnTo>
                    <a:pt x="116" y="135"/>
                  </a:lnTo>
                  <a:lnTo>
                    <a:pt x="134" y="144"/>
                  </a:lnTo>
                  <a:lnTo>
                    <a:pt x="151" y="155"/>
                  </a:lnTo>
                  <a:lnTo>
                    <a:pt x="165" y="165"/>
                  </a:lnTo>
                  <a:lnTo>
                    <a:pt x="178" y="178"/>
                  </a:lnTo>
                  <a:lnTo>
                    <a:pt x="188" y="194"/>
                  </a:lnTo>
                  <a:lnTo>
                    <a:pt x="194" y="213"/>
                  </a:lnTo>
                  <a:lnTo>
                    <a:pt x="197" y="234"/>
                  </a:lnTo>
                  <a:lnTo>
                    <a:pt x="193" y="257"/>
                  </a:lnTo>
                  <a:lnTo>
                    <a:pt x="185" y="280"/>
                  </a:lnTo>
                  <a:lnTo>
                    <a:pt x="171" y="299"/>
                  </a:lnTo>
                  <a:lnTo>
                    <a:pt x="153" y="312"/>
                  </a:lnTo>
                  <a:lnTo>
                    <a:pt x="133" y="322"/>
                  </a:lnTo>
                  <a:lnTo>
                    <a:pt x="112" y="328"/>
                  </a:lnTo>
                  <a:lnTo>
                    <a:pt x="91" y="330"/>
                  </a:lnTo>
                  <a:lnTo>
                    <a:pt x="67" y="328"/>
                  </a:lnTo>
                  <a:lnTo>
                    <a:pt x="47" y="323"/>
                  </a:lnTo>
                  <a:lnTo>
                    <a:pt x="29" y="316"/>
                  </a:lnTo>
                  <a:lnTo>
                    <a:pt x="3" y="303"/>
                  </a:lnTo>
                  <a:lnTo>
                    <a:pt x="2" y="302"/>
                  </a:lnTo>
                  <a:lnTo>
                    <a:pt x="0" y="236"/>
                  </a:lnTo>
                  <a:lnTo>
                    <a:pt x="4" y="236"/>
                  </a:lnTo>
                  <a:lnTo>
                    <a:pt x="4" y="239"/>
                  </a:lnTo>
                  <a:lnTo>
                    <a:pt x="9" y="250"/>
                  </a:lnTo>
                  <a:lnTo>
                    <a:pt x="15" y="262"/>
                  </a:lnTo>
                  <a:lnTo>
                    <a:pt x="23" y="275"/>
                  </a:lnTo>
                  <a:lnTo>
                    <a:pt x="35" y="287"/>
                  </a:lnTo>
                  <a:lnTo>
                    <a:pt x="49" y="296"/>
                  </a:lnTo>
                  <a:lnTo>
                    <a:pt x="66" y="303"/>
                  </a:lnTo>
                  <a:lnTo>
                    <a:pt x="87" y="307"/>
                  </a:lnTo>
                  <a:lnTo>
                    <a:pt x="106" y="305"/>
                  </a:lnTo>
                  <a:lnTo>
                    <a:pt x="121" y="299"/>
                  </a:lnTo>
                  <a:lnTo>
                    <a:pt x="134" y="289"/>
                  </a:lnTo>
                  <a:lnTo>
                    <a:pt x="144" y="276"/>
                  </a:lnTo>
                  <a:lnTo>
                    <a:pt x="148" y="264"/>
                  </a:lnTo>
                  <a:lnTo>
                    <a:pt x="151" y="254"/>
                  </a:lnTo>
                  <a:lnTo>
                    <a:pt x="151" y="247"/>
                  </a:lnTo>
                  <a:lnTo>
                    <a:pt x="148" y="230"/>
                  </a:lnTo>
                  <a:lnTo>
                    <a:pt x="144" y="217"/>
                  </a:lnTo>
                  <a:lnTo>
                    <a:pt x="134" y="207"/>
                  </a:lnTo>
                  <a:lnTo>
                    <a:pt x="122" y="198"/>
                  </a:lnTo>
                  <a:lnTo>
                    <a:pt x="108" y="189"/>
                  </a:lnTo>
                  <a:lnTo>
                    <a:pt x="91" y="181"/>
                  </a:lnTo>
                  <a:lnTo>
                    <a:pt x="75" y="171"/>
                  </a:lnTo>
                  <a:lnTo>
                    <a:pt x="54" y="161"/>
                  </a:lnTo>
                  <a:lnTo>
                    <a:pt x="36" y="149"/>
                  </a:lnTo>
                  <a:lnTo>
                    <a:pt x="22" y="136"/>
                  </a:lnTo>
                  <a:lnTo>
                    <a:pt x="13" y="121"/>
                  </a:lnTo>
                  <a:lnTo>
                    <a:pt x="6" y="103"/>
                  </a:lnTo>
                  <a:lnTo>
                    <a:pt x="4" y="83"/>
                  </a:lnTo>
                  <a:lnTo>
                    <a:pt x="8" y="62"/>
                  </a:lnTo>
                  <a:lnTo>
                    <a:pt x="15" y="43"/>
                  </a:lnTo>
                  <a:lnTo>
                    <a:pt x="28" y="28"/>
                  </a:lnTo>
                  <a:lnTo>
                    <a:pt x="45" y="15"/>
                  </a:lnTo>
                  <a:lnTo>
                    <a:pt x="62" y="6"/>
                  </a:lnTo>
                  <a:lnTo>
                    <a:pt x="82" y="2"/>
                  </a:lnTo>
                  <a:lnTo>
                    <a:pt x="10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0"/>
            <p:cNvSpPr>
              <a:spLocks/>
            </p:cNvSpPr>
            <p:nvPr userDrawn="1"/>
          </p:nvSpPr>
          <p:spPr bwMode="auto">
            <a:xfrm>
              <a:off x="3795713" y="1414463"/>
              <a:ext cx="157163" cy="261938"/>
            </a:xfrm>
            <a:custGeom>
              <a:avLst/>
              <a:gdLst/>
              <a:ahLst/>
              <a:cxnLst>
                <a:cxn ang="0">
                  <a:pos x="117" y="0"/>
                </a:cxn>
                <a:cxn ang="0">
                  <a:pos x="154" y="7"/>
                </a:cxn>
                <a:cxn ang="0">
                  <a:pos x="174" y="19"/>
                </a:cxn>
                <a:cxn ang="0">
                  <a:pos x="171" y="76"/>
                </a:cxn>
                <a:cxn ang="0">
                  <a:pos x="168" y="65"/>
                </a:cxn>
                <a:cxn ang="0">
                  <a:pos x="156" y="45"/>
                </a:cxn>
                <a:cxn ang="0">
                  <a:pos x="134" y="29"/>
                </a:cxn>
                <a:cxn ang="0">
                  <a:pos x="99" y="22"/>
                </a:cxn>
                <a:cxn ang="0">
                  <a:pos x="69" y="29"/>
                </a:cxn>
                <a:cxn ang="0">
                  <a:pos x="51" y="48"/>
                </a:cxn>
                <a:cxn ang="0">
                  <a:pos x="46" y="70"/>
                </a:cxn>
                <a:cxn ang="0">
                  <a:pos x="52" y="92"/>
                </a:cxn>
                <a:cxn ang="0">
                  <a:pos x="72" y="110"/>
                </a:cxn>
                <a:cxn ang="0">
                  <a:pos x="110" y="130"/>
                </a:cxn>
                <a:cxn ang="0">
                  <a:pos x="135" y="144"/>
                </a:cxn>
                <a:cxn ang="0">
                  <a:pos x="167" y="165"/>
                </a:cxn>
                <a:cxn ang="0">
                  <a:pos x="189" y="194"/>
                </a:cxn>
                <a:cxn ang="0">
                  <a:pos x="198" y="234"/>
                </a:cxn>
                <a:cxn ang="0">
                  <a:pos x="191" y="269"/>
                </a:cxn>
                <a:cxn ang="0">
                  <a:pos x="170" y="299"/>
                </a:cxn>
                <a:cxn ang="0">
                  <a:pos x="135" y="322"/>
                </a:cxn>
                <a:cxn ang="0">
                  <a:pos x="92" y="330"/>
                </a:cxn>
                <a:cxn ang="0">
                  <a:pos x="48" y="323"/>
                </a:cxn>
                <a:cxn ang="0">
                  <a:pos x="15" y="309"/>
                </a:cxn>
                <a:cxn ang="0">
                  <a:pos x="3" y="302"/>
                </a:cxn>
                <a:cxn ang="0">
                  <a:pos x="6" y="236"/>
                </a:cxn>
                <a:cxn ang="0">
                  <a:pos x="10" y="250"/>
                </a:cxn>
                <a:cxn ang="0">
                  <a:pos x="24" y="275"/>
                </a:cxn>
                <a:cxn ang="0">
                  <a:pos x="49" y="296"/>
                </a:cxn>
                <a:cxn ang="0">
                  <a:pos x="89" y="307"/>
                </a:cxn>
                <a:cxn ang="0">
                  <a:pos x="122" y="299"/>
                </a:cxn>
                <a:cxn ang="0">
                  <a:pos x="144" y="276"/>
                </a:cxn>
                <a:cxn ang="0">
                  <a:pos x="152" y="254"/>
                </a:cxn>
                <a:cxn ang="0">
                  <a:pos x="150" y="230"/>
                </a:cxn>
                <a:cxn ang="0">
                  <a:pos x="136" y="207"/>
                </a:cxn>
                <a:cxn ang="0">
                  <a:pos x="110" y="189"/>
                </a:cxn>
                <a:cxn ang="0">
                  <a:pos x="75" y="171"/>
                </a:cxn>
                <a:cxn ang="0">
                  <a:pos x="38" y="149"/>
                </a:cxn>
                <a:cxn ang="0">
                  <a:pos x="13" y="121"/>
                </a:cxn>
                <a:cxn ang="0">
                  <a:pos x="5" y="83"/>
                </a:cxn>
                <a:cxn ang="0">
                  <a:pos x="17" y="43"/>
                </a:cxn>
                <a:cxn ang="0">
                  <a:pos x="45" y="15"/>
                </a:cxn>
                <a:cxn ang="0">
                  <a:pos x="84" y="2"/>
                </a:cxn>
              </a:cxnLst>
              <a:rect l="0" t="0" r="r" b="b"/>
              <a:pathLst>
                <a:path w="198" h="330">
                  <a:moveTo>
                    <a:pt x="105" y="0"/>
                  </a:moveTo>
                  <a:lnTo>
                    <a:pt x="117" y="0"/>
                  </a:lnTo>
                  <a:lnTo>
                    <a:pt x="135" y="3"/>
                  </a:lnTo>
                  <a:lnTo>
                    <a:pt x="154" y="7"/>
                  </a:lnTo>
                  <a:lnTo>
                    <a:pt x="174" y="17"/>
                  </a:lnTo>
                  <a:lnTo>
                    <a:pt x="174" y="19"/>
                  </a:lnTo>
                  <a:lnTo>
                    <a:pt x="176" y="75"/>
                  </a:lnTo>
                  <a:lnTo>
                    <a:pt x="171" y="76"/>
                  </a:lnTo>
                  <a:lnTo>
                    <a:pt x="170" y="74"/>
                  </a:lnTo>
                  <a:lnTo>
                    <a:pt x="168" y="65"/>
                  </a:lnTo>
                  <a:lnTo>
                    <a:pt x="163" y="56"/>
                  </a:lnTo>
                  <a:lnTo>
                    <a:pt x="156" y="45"/>
                  </a:lnTo>
                  <a:lnTo>
                    <a:pt x="145" y="37"/>
                  </a:lnTo>
                  <a:lnTo>
                    <a:pt x="134" y="29"/>
                  </a:lnTo>
                  <a:lnTo>
                    <a:pt x="118" y="24"/>
                  </a:lnTo>
                  <a:lnTo>
                    <a:pt x="99" y="22"/>
                  </a:lnTo>
                  <a:lnTo>
                    <a:pt x="82" y="23"/>
                  </a:lnTo>
                  <a:lnTo>
                    <a:pt x="69" y="29"/>
                  </a:lnTo>
                  <a:lnTo>
                    <a:pt x="58" y="37"/>
                  </a:lnTo>
                  <a:lnTo>
                    <a:pt x="51" y="48"/>
                  </a:lnTo>
                  <a:lnTo>
                    <a:pt x="48" y="59"/>
                  </a:lnTo>
                  <a:lnTo>
                    <a:pt x="46" y="70"/>
                  </a:lnTo>
                  <a:lnTo>
                    <a:pt x="48" y="82"/>
                  </a:lnTo>
                  <a:lnTo>
                    <a:pt x="52" y="92"/>
                  </a:lnTo>
                  <a:lnTo>
                    <a:pt x="60" y="102"/>
                  </a:lnTo>
                  <a:lnTo>
                    <a:pt x="72" y="110"/>
                  </a:lnTo>
                  <a:lnTo>
                    <a:pt x="89" y="119"/>
                  </a:lnTo>
                  <a:lnTo>
                    <a:pt x="110" y="130"/>
                  </a:lnTo>
                  <a:lnTo>
                    <a:pt x="117" y="135"/>
                  </a:lnTo>
                  <a:lnTo>
                    <a:pt x="135" y="144"/>
                  </a:lnTo>
                  <a:lnTo>
                    <a:pt x="151" y="155"/>
                  </a:lnTo>
                  <a:lnTo>
                    <a:pt x="167" y="165"/>
                  </a:lnTo>
                  <a:lnTo>
                    <a:pt x="179" y="178"/>
                  </a:lnTo>
                  <a:lnTo>
                    <a:pt x="189" y="194"/>
                  </a:lnTo>
                  <a:lnTo>
                    <a:pt x="196" y="213"/>
                  </a:lnTo>
                  <a:lnTo>
                    <a:pt x="198" y="234"/>
                  </a:lnTo>
                  <a:lnTo>
                    <a:pt x="197" y="251"/>
                  </a:lnTo>
                  <a:lnTo>
                    <a:pt x="191" y="269"/>
                  </a:lnTo>
                  <a:lnTo>
                    <a:pt x="183" y="284"/>
                  </a:lnTo>
                  <a:lnTo>
                    <a:pt x="170" y="299"/>
                  </a:lnTo>
                  <a:lnTo>
                    <a:pt x="154" y="312"/>
                  </a:lnTo>
                  <a:lnTo>
                    <a:pt x="135" y="322"/>
                  </a:lnTo>
                  <a:lnTo>
                    <a:pt x="113" y="328"/>
                  </a:lnTo>
                  <a:lnTo>
                    <a:pt x="92" y="330"/>
                  </a:lnTo>
                  <a:lnTo>
                    <a:pt x="69" y="328"/>
                  </a:lnTo>
                  <a:lnTo>
                    <a:pt x="48" y="323"/>
                  </a:lnTo>
                  <a:lnTo>
                    <a:pt x="30" y="316"/>
                  </a:lnTo>
                  <a:lnTo>
                    <a:pt x="15" y="309"/>
                  </a:lnTo>
                  <a:lnTo>
                    <a:pt x="3" y="303"/>
                  </a:lnTo>
                  <a:lnTo>
                    <a:pt x="3" y="302"/>
                  </a:lnTo>
                  <a:lnTo>
                    <a:pt x="0" y="236"/>
                  </a:lnTo>
                  <a:lnTo>
                    <a:pt x="6" y="236"/>
                  </a:lnTo>
                  <a:lnTo>
                    <a:pt x="6" y="239"/>
                  </a:lnTo>
                  <a:lnTo>
                    <a:pt x="10" y="250"/>
                  </a:lnTo>
                  <a:lnTo>
                    <a:pt x="16" y="262"/>
                  </a:lnTo>
                  <a:lnTo>
                    <a:pt x="24" y="275"/>
                  </a:lnTo>
                  <a:lnTo>
                    <a:pt x="35" y="287"/>
                  </a:lnTo>
                  <a:lnTo>
                    <a:pt x="49" y="296"/>
                  </a:lnTo>
                  <a:lnTo>
                    <a:pt x="68" y="303"/>
                  </a:lnTo>
                  <a:lnTo>
                    <a:pt x="89" y="307"/>
                  </a:lnTo>
                  <a:lnTo>
                    <a:pt x="106" y="305"/>
                  </a:lnTo>
                  <a:lnTo>
                    <a:pt x="122" y="299"/>
                  </a:lnTo>
                  <a:lnTo>
                    <a:pt x="135" y="289"/>
                  </a:lnTo>
                  <a:lnTo>
                    <a:pt x="144" y="276"/>
                  </a:lnTo>
                  <a:lnTo>
                    <a:pt x="150" y="264"/>
                  </a:lnTo>
                  <a:lnTo>
                    <a:pt x="152" y="254"/>
                  </a:lnTo>
                  <a:lnTo>
                    <a:pt x="152" y="247"/>
                  </a:lnTo>
                  <a:lnTo>
                    <a:pt x="150" y="230"/>
                  </a:lnTo>
                  <a:lnTo>
                    <a:pt x="145" y="217"/>
                  </a:lnTo>
                  <a:lnTo>
                    <a:pt x="136" y="207"/>
                  </a:lnTo>
                  <a:lnTo>
                    <a:pt x="124" y="198"/>
                  </a:lnTo>
                  <a:lnTo>
                    <a:pt x="110" y="189"/>
                  </a:lnTo>
                  <a:lnTo>
                    <a:pt x="92" y="181"/>
                  </a:lnTo>
                  <a:lnTo>
                    <a:pt x="75" y="171"/>
                  </a:lnTo>
                  <a:lnTo>
                    <a:pt x="55" y="161"/>
                  </a:lnTo>
                  <a:lnTo>
                    <a:pt x="38" y="149"/>
                  </a:lnTo>
                  <a:lnTo>
                    <a:pt x="24" y="136"/>
                  </a:lnTo>
                  <a:lnTo>
                    <a:pt x="13" y="121"/>
                  </a:lnTo>
                  <a:lnTo>
                    <a:pt x="7" y="103"/>
                  </a:lnTo>
                  <a:lnTo>
                    <a:pt x="5" y="83"/>
                  </a:lnTo>
                  <a:lnTo>
                    <a:pt x="9" y="62"/>
                  </a:lnTo>
                  <a:lnTo>
                    <a:pt x="17" y="43"/>
                  </a:lnTo>
                  <a:lnTo>
                    <a:pt x="30" y="28"/>
                  </a:lnTo>
                  <a:lnTo>
                    <a:pt x="45" y="15"/>
                  </a:lnTo>
                  <a:lnTo>
                    <a:pt x="64" y="6"/>
                  </a:lnTo>
                  <a:lnTo>
                    <a:pt x="84" y="2"/>
                  </a:lnTo>
                  <a:lnTo>
                    <a:pt x="10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1"/>
            <p:cNvSpPr>
              <a:spLocks/>
            </p:cNvSpPr>
            <p:nvPr userDrawn="1"/>
          </p:nvSpPr>
          <p:spPr bwMode="auto">
            <a:xfrm>
              <a:off x="3221038" y="1416050"/>
              <a:ext cx="196850" cy="261938"/>
            </a:xfrm>
            <a:custGeom>
              <a:avLst/>
              <a:gdLst/>
              <a:ahLst/>
              <a:cxnLst>
                <a:cxn ang="0">
                  <a:pos x="246" y="0"/>
                </a:cxn>
                <a:cxn ang="0">
                  <a:pos x="246" y="222"/>
                </a:cxn>
                <a:cxn ang="0">
                  <a:pos x="244" y="247"/>
                </a:cxn>
                <a:cxn ang="0">
                  <a:pos x="239" y="268"/>
                </a:cxn>
                <a:cxn ang="0">
                  <a:pos x="231" y="285"/>
                </a:cxn>
                <a:cxn ang="0">
                  <a:pos x="220" y="299"/>
                </a:cxn>
                <a:cxn ang="0">
                  <a:pos x="207" y="310"/>
                </a:cxn>
                <a:cxn ang="0">
                  <a:pos x="194" y="317"/>
                </a:cxn>
                <a:cxn ang="0">
                  <a:pos x="181" y="323"/>
                </a:cxn>
                <a:cxn ang="0">
                  <a:pos x="167" y="326"/>
                </a:cxn>
                <a:cxn ang="0">
                  <a:pos x="155" y="328"/>
                </a:cxn>
                <a:cxn ang="0">
                  <a:pos x="145" y="330"/>
                </a:cxn>
                <a:cxn ang="0">
                  <a:pos x="123" y="330"/>
                </a:cxn>
                <a:cxn ang="0">
                  <a:pos x="107" y="328"/>
                </a:cxn>
                <a:cxn ang="0">
                  <a:pos x="77" y="321"/>
                </a:cxn>
                <a:cxn ang="0">
                  <a:pos x="62" y="314"/>
                </a:cxn>
                <a:cxn ang="0">
                  <a:pos x="48" y="306"/>
                </a:cxn>
                <a:cxn ang="0">
                  <a:pos x="36" y="294"/>
                </a:cxn>
                <a:cxn ang="0">
                  <a:pos x="27" y="279"/>
                </a:cxn>
                <a:cxn ang="0">
                  <a:pos x="20" y="260"/>
                </a:cxn>
                <a:cxn ang="0">
                  <a:pos x="14" y="238"/>
                </a:cxn>
                <a:cxn ang="0">
                  <a:pos x="13" y="211"/>
                </a:cxn>
                <a:cxn ang="0">
                  <a:pos x="13" y="35"/>
                </a:cxn>
                <a:cxn ang="0">
                  <a:pos x="12" y="22"/>
                </a:cxn>
                <a:cxn ang="0">
                  <a:pos x="8" y="13"/>
                </a:cxn>
                <a:cxn ang="0">
                  <a:pos x="0" y="4"/>
                </a:cxn>
                <a:cxn ang="0">
                  <a:pos x="0" y="1"/>
                </a:cxn>
                <a:cxn ang="0">
                  <a:pos x="64" y="1"/>
                </a:cxn>
                <a:cxn ang="0">
                  <a:pos x="62" y="211"/>
                </a:cxn>
                <a:cxn ang="0">
                  <a:pos x="64" y="231"/>
                </a:cxn>
                <a:cxn ang="0">
                  <a:pos x="66" y="248"/>
                </a:cxn>
                <a:cxn ang="0">
                  <a:pos x="71" y="265"/>
                </a:cxn>
                <a:cxn ang="0">
                  <a:pos x="78" y="279"/>
                </a:cxn>
                <a:cxn ang="0">
                  <a:pos x="87" y="290"/>
                </a:cxn>
                <a:cxn ang="0">
                  <a:pos x="100" y="298"/>
                </a:cxn>
                <a:cxn ang="0">
                  <a:pos x="118" y="303"/>
                </a:cxn>
                <a:cxn ang="0">
                  <a:pos x="139" y="305"/>
                </a:cxn>
                <a:cxn ang="0">
                  <a:pos x="161" y="303"/>
                </a:cxn>
                <a:cxn ang="0">
                  <a:pos x="179" y="297"/>
                </a:cxn>
                <a:cxn ang="0">
                  <a:pos x="193" y="288"/>
                </a:cxn>
                <a:cxn ang="0">
                  <a:pos x="204" y="277"/>
                </a:cxn>
                <a:cxn ang="0">
                  <a:pos x="211" y="264"/>
                </a:cxn>
                <a:cxn ang="0">
                  <a:pos x="216" y="249"/>
                </a:cxn>
                <a:cxn ang="0">
                  <a:pos x="218" y="235"/>
                </a:cxn>
                <a:cxn ang="0">
                  <a:pos x="219" y="220"/>
                </a:cxn>
                <a:cxn ang="0">
                  <a:pos x="219" y="33"/>
                </a:cxn>
                <a:cxn ang="0">
                  <a:pos x="218" y="20"/>
                </a:cxn>
                <a:cxn ang="0">
                  <a:pos x="216" y="11"/>
                </a:cxn>
                <a:cxn ang="0">
                  <a:pos x="212" y="7"/>
                </a:cxn>
                <a:cxn ang="0">
                  <a:pos x="209" y="4"/>
                </a:cxn>
                <a:cxn ang="0">
                  <a:pos x="209" y="1"/>
                </a:cxn>
                <a:cxn ang="0">
                  <a:pos x="246" y="0"/>
                </a:cxn>
              </a:cxnLst>
              <a:rect l="0" t="0" r="r" b="b"/>
              <a:pathLst>
                <a:path w="246" h="330">
                  <a:moveTo>
                    <a:pt x="246" y="0"/>
                  </a:moveTo>
                  <a:lnTo>
                    <a:pt x="246" y="222"/>
                  </a:lnTo>
                  <a:lnTo>
                    <a:pt x="244" y="247"/>
                  </a:lnTo>
                  <a:lnTo>
                    <a:pt x="239" y="268"/>
                  </a:lnTo>
                  <a:lnTo>
                    <a:pt x="231" y="285"/>
                  </a:lnTo>
                  <a:lnTo>
                    <a:pt x="220" y="299"/>
                  </a:lnTo>
                  <a:lnTo>
                    <a:pt x="207" y="310"/>
                  </a:lnTo>
                  <a:lnTo>
                    <a:pt x="194" y="317"/>
                  </a:lnTo>
                  <a:lnTo>
                    <a:pt x="181" y="323"/>
                  </a:lnTo>
                  <a:lnTo>
                    <a:pt x="167" y="326"/>
                  </a:lnTo>
                  <a:lnTo>
                    <a:pt x="155" y="328"/>
                  </a:lnTo>
                  <a:lnTo>
                    <a:pt x="145" y="330"/>
                  </a:lnTo>
                  <a:lnTo>
                    <a:pt x="123" y="330"/>
                  </a:lnTo>
                  <a:lnTo>
                    <a:pt x="107" y="328"/>
                  </a:lnTo>
                  <a:lnTo>
                    <a:pt x="77" y="321"/>
                  </a:lnTo>
                  <a:lnTo>
                    <a:pt x="62" y="314"/>
                  </a:lnTo>
                  <a:lnTo>
                    <a:pt x="48" y="306"/>
                  </a:lnTo>
                  <a:lnTo>
                    <a:pt x="36" y="294"/>
                  </a:lnTo>
                  <a:lnTo>
                    <a:pt x="27" y="279"/>
                  </a:lnTo>
                  <a:lnTo>
                    <a:pt x="20" y="260"/>
                  </a:lnTo>
                  <a:lnTo>
                    <a:pt x="14" y="238"/>
                  </a:lnTo>
                  <a:lnTo>
                    <a:pt x="13" y="211"/>
                  </a:lnTo>
                  <a:lnTo>
                    <a:pt x="13" y="35"/>
                  </a:lnTo>
                  <a:lnTo>
                    <a:pt x="12" y="22"/>
                  </a:lnTo>
                  <a:lnTo>
                    <a:pt x="8" y="13"/>
                  </a:lnTo>
                  <a:lnTo>
                    <a:pt x="0" y="4"/>
                  </a:lnTo>
                  <a:lnTo>
                    <a:pt x="0" y="1"/>
                  </a:lnTo>
                  <a:lnTo>
                    <a:pt x="64" y="1"/>
                  </a:lnTo>
                  <a:lnTo>
                    <a:pt x="62" y="211"/>
                  </a:lnTo>
                  <a:lnTo>
                    <a:pt x="64" y="231"/>
                  </a:lnTo>
                  <a:lnTo>
                    <a:pt x="66" y="248"/>
                  </a:lnTo>
                  <a:lnTo>
                    <a:pt x="71" y="265"/>
                  </a:lnTo>
                  <a:lnTo>
                    <a:pt x="78" y="279"/>
                  </a:lnTo>
                  <a:lnTo>
                    <a:pt x="87" y="290"/>
                  </a:lnTo>
                  <a:lnTo>
                    <a:pt x="100" y="298"/>
                  </a:lnTo>
                  <a:lnTo>
                    <a:pt x="118" y="303"/>
                  </a:lnTo>
                  <a:lnTo>
                    <a:pt x="139" y="305"/>
                  </a:lnTo>
                  <a:lnTo>
                    <a:pt x="161" y="303"/>
                  </a:lnTo>
                  <a:lnTo>
                    <a:pt x="179" y="297"/>
                  </a:lnTo>
                  <a:lnTo>
                    <a:pt x="193" y="288"/>
                  </a:lnTo>
                  <a:lnTo>
                    <a:pt x="204" y="277"/>
                  </a:lnTo>
                  <a:lnTo>
                    <a:pt x="211" y="264"/>
                  </a:lnTo>
                  <a:lnTo>
                    <a:pt x="216" y="249"/>
                  </a:lnTo>
                  <a:lnTo>
                    <a:pt x="218" y="235"/>
                  </a:lnTo>
                  <a:lnTo>
                    <a:pt x="219" y="220"/>
                  </a:lnTo>
                  <a:lnTo>
                    <a:pt x="219" y="33"/>
                  </a:lnTo>
                  <a:lnTo>
                    <a:pt x="218" y="20"/>
                  </a:lnTo>
                  <a:lnTo>
                    <a:pt x="216" y="11"/>
                  </a:lnTo>
                  <a:lnTo>
                    <a:pt x="212" y="7"/>
                  </a:lnTo>
                  <a:lnTo>
                    <a:pt x="209" y="4"/>
                  </a:lnTo>
                  <a:lnTo>
                    <a:pt x="209" y="1"/>
                  </a:lnTo>
                  <a:lnTo>
                    <a:pt x="24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7" name="Rectangle 2"/>
          <p:cNvSpPr>
            <a:spLocks noChangeArrowheads="1"/>
          </p:cNvSpPr>
          <p:nvPr userDrawn="1"/>
        </p:nvSpPr>
        <p:spPr bwMode="auto">
          <a:xfrm>
            <a:off x="0" y="5805488"/>
            <a:ext cx="9906000" cy="1052512"/>
          </a:xfrm>
          <a:prstGeom prst="rect">
            <a:avLst/>
          </a:prstGeom>
          <a:solidFill>
            <a:srgbClr val="ECEDE9"/>
          </a:solidFill>
          <a:ln w="9525">
            <a:noFill/>
            <a:miter lim="800000"/>
            <a:headEnd/>
            <a:tailEnd/>
          </a:ln>
          <a:effectLst/>
        </p:spPr>
        <p:txBody>
          <a:bodyPr wrap="none" anchor="ctr"/>
          <a:lstStyle/>
          <a:p>
            <a:endParaRPr lang="en-US"/>
          </a:p>
        </p:txBody>
      </p:sp>
      <p:pic>
        <p:nvPicPr>
          <p:cNvPr id="58" name="Picture 12" descr="Decisions Shape Markets 600RGB"/>
          <p:cNvPicPr>
            <a:picLocks noChangeAspect="1" noChangeArrowheads="1"/>
          </p:cNvPicPr>
          <p:nvPr userDrawn="1"/>
        </p:nvPicPr>
        <p:blipFill>
          <a:blip r:embed="rId2" cstate="print"/>
          <a:srcRect/>
          <a:stretch>
            <a:fillRect/>
          </a:stretch>
        </p:blipFill>
        <p:spPr bwMode="auto">
          <a:xfrm>
            <a:off x="506506" y="6048524"/>
            <a:ext cx="1950244" cy="404813"/>
          </a:xfrm>
          <a:prstGeom prst="rect">
            <a:avLst/>
          </a:prstGeom>
          <a:noFill/>
        </p:spPr>
      </p:pic>
      <p:pic>
        <p:nvPicPr>
          <p:cNvPr id="59" name="Picture 2" descr="\\plucky\Plucky\design\a-f\first-nz-capital\25726-powerpoint\Links-PPT\Origami-Tree 150.tif"/>
          <p:cNvPicPr>
            <a:picLocks noChangeAspect="1" noChangeArrowheads="1"/>
          </p:cNvPicPr>
          <p:nvPr userDrawn="1"/>
        </p:nvPicPr>
        <p:blipFill>
          <a:blip r:embed="rId3" cstate="print"/>
          <a:srcRect/>
          <a:stretch>
            <a:fillRect/>
          </a:stretch>
        </p:blipFill>
        <p:spPr bwMode="auto">
          <a:xfrm>
            <a:off x="6108700" y="3328988"/>
            <a:ext cx="3797300" cy="3529012"/>
          </a:xfrm>
          <a:prstGeom prst="rect">
            <a:avLst/>
          </a:prstGeom>
          <a:noFill/>
        </p:spPr>
      </p:pic>
      <p:sp>
        <p:nvSpPr>
          <p:cNvPr id="60" name="Line 10"/>
          <p:cNvSpPr>
            <a:spLocks noChangeShapeType="1"/>
          </p:cNvSpPr>
          <p:nvPr userDrawn="1"/>
        </p:nvSpPr>
        <p:spPr bwMode="auto">
          <a:xfrm flipV="1">
            <a:off x="2570948" y="405887"/>
            <a:ext cx="0" cy="319087"/>
          </a:xfrm>
          <a:prstGeom prst="line">
            <a:avLst/>
          </a:prstGeom>
          <a:noFill/>
          <a:ln w="3175">
            <a:solidFill>
              <a:srgbClr val="FFFFFF"/>
            </a:solidFill>
            <a:round/>
            <a:headEnd/>
            <a:tailEnd/>
          </a:ln>
          <a:effectLst/>
        </p:spPr>
        <p:txBody>
          <a:bodyPr/>
          <a:lstStyle/>
          <a:p>
            <a:endParaRPr lang="en-US"/>
          </a:p>
        </p:txBody>
      </p:sp>
      <p:grpSp>
        <p:nvGrpSpPr>
          <p:cNvPr id="61" name="Group 60"/>
          <p:cNvGrpSpPr/>
          <p:nvPr userDrawn="1"/>
        </p:nvGrpSpPr>
        <p:grpSpPr>
          <a:xfrm>
            <a:off x="560512" y="547689"/>
            <a:ext cx="1719793" cy="217487"/>
            <a:chOff x="539750" y="919163"/>
            <a:chExt cx="1587501" cy="217487"/>
          </a:xfrm>
        </p:grpSpPr>
        <p:sp>
          <p:nvSpPr>
            <p:cNvPr id="62"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5" name="Group 144"/>
          <p:cNvGrpSpPr/>
          <p:nvPr userDrawn="1"/>
        </p:nvGrpSpPr>
        <p:grpSpPr>
          <a:xfrm>
            <a:off x="2876396" y="404665"/>
            <a:ext cx="1584334" cy="324991"/>
            <a:chOff x="1531938" y="993775"/>
            <a:chExt cx="3086100" cy="685800"/>
          </a:xfrm>
        </p:grpSpPr>
        <p:sp>
          <p:nvSpPr>
            <p:cNvPr id="146" name="AutoShape 4"/>
            <p:cNvSpPr>
              <a:spLocks noChangeAspect="1" noChangeArrowheads="1" noTextEdit="1"/>
            </p:cNvSpPr>
            <p:nvPr userDrawn="1"/>
          </p:nvSpPr>
          <p:spPr bwMode="auto">
            <a:xfrm>
              <a:off x="1531938" y="993775"/>
              <a:ext cx="30861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7"/>
            <p:cNvSpPr>
              <a:spLocks/>
            </p:cNvSpPr>
            <p:nvPr userDrawn="1"/>
          </p:nvSpPr>
          <p:spPr bwMode="auto">
            <a:xfrm>
              <a:off x="3995738" y="1009650"/>
              <a:ext cx="603250" cy="420688"/>
            </a:xfrm>
            <a:custGeom>
              <a:avLst/>
              <a:gdLst/>
              <a:ahLst/>
              <a:cxnLst>
                <a:cxn ang="0">
                  <a:pos x="0" y="0"/>
                </a:cxn>
                <a:cxn ang="0">
                  <a:pos x="88" y="40"/>
                </a:cxn>
                <a:cxn ang="0">
                  <a:pos x="177" y="86"/>
                </a:cxn>
                <a:cxn ang="0">
                  <a:pos x="267" y="137"/>
                </a:cxn>
                <a:cxn ang="0">
                  <a:pos x="354" y="191"/>
                </a:cxn>
                <a:cxn ang="0">
                  <a:pos x="439" y="250"/>
                </a:cxn>
                <a:cxn ang="0">
                  <a:pos x="444" y="275"/>
                </a:cxn>
                <a:cxn ang="0">
                  <a:pos x="445" y="299"/>
                </a:cxn>
                <a:cxn ang="0">
                  <a:pos x="443" y="331"/>
                </a:cxn>
                <a:cxn ang="0">
                  <a:pos x="437" y="363"/>
                </a:cxn>
                <a:cxn ang="0">
                  <a:pos x="427" y="394"/>
                </a:cxn>
                <a:cxn ang="0">
                  <a:pos x="433" y="394"/>
                </a:cxn>
                <a:cxn ang="0">
                  <a:pos x="437" y="393"/>
                </a:cxn>
                <a:cxn ang="0">
                  <a:pos x="458" y="391"/>
                </a:cxn>
                <a:cxn ang="0">
                  <a:pos x="481" y="391"/>
                </a:cxn>
                <a:cxn ang="0">
                  <a:pos x="519" y="393"/>
                </a:cxn>
                <a:cxn ang="0">
                  <a:pos x="559" y="397"/>
                </a:cxn>
                <a:cxn ang="0">
                  <a:pos x="603" y="407"/>
                </a:cxn>
                <a:cxn ang="0">
                  <a:pos x="649" y="420"/>
                </a:cxn>
                <a:cxn ang="0">
                  <a:pos x="708" y="475"/>
                </a:cxn>
                <a:cxn ang="0">
                  <a:pos x="759" y="530"/>
                </a:cxn>
                <a:cxn ang="0">
                  <a:pos x="698" y="512"/>
                </a:cxn>
                <a:cxn ang="0">
                  <a:pos x="639" y="499"/>
                </a:cxn>
                <a:cxn ang="0">
                  <a:pos x="584" y="489"/>
                </a:cxn>
                <a:cxn ang="0">
                  <a:pos x="531" y="483"/>
                </a:cxn>
                <a:cxn ang="0">
                  <a:pos x="481" y="482"/>
                </a:cxn>
                <a:cxn ang="0">
                  <a:pos x="433" y="483"/>
                </a:cxn>
                <a:cxn ang="0">
                  <a:pos x="389" y="488"/>
                </a:cxn>
                <a:cxn ang="0">
                  <a:pos x="348" y="494"/>
                </a:cxn>
                <a:cxn ang="0">
                  <a:pos x="312" y="502"/>
                </a:cxn>
                <a:cxn ang="0">
                  <a:pos x="278" y="512"/>
                </a:cxn>
                <a:cxn ang="0">
                  <a:pos x="260" y="444"/>
                </a:cxn>
                <a:cxn ang="0">
                  <a:pos x="240" y="378"/>
                </a:cxn>
                <a:cxn ang="0">
                  <a:pos x="215" y="315"/>
                </a:cxn>
                <a:cxn ang="0">
                  <a:pos x="189" y="255"/>
                </a:cxn>
                <a:cxn ang="0">
                  <a:pos x="160" y="198"/>
                </a:cxn>
                <a:cxn ang="0">
                  <a:pos x="129" y="146"/>
                </a:cxn>
                <a:cxn ang="0">
                  <a:pos x="97" y="100"/>
                </a:cxn>
                <a:cxn ang="0">
                  <a:pos x="65" y="59"/>
                </a:cxn>
                <a:cxn ang="0">
                  <a:pos x="32" y="26"/>
                </a:cxn>
                <a:cxn ang="0">
                  <a:pos x="0" y="0"/>
                </a:cxn>
              </a:cxnLst>
              <a:rect l="0" t="0" r="r" b="b"/>
              <a:pathLst>
                <a:path w="759" h="530">
                  <a:moveTo>
                    <a:pt x="0" y="0"/>
                  </a:moveTo>
                  <a:lnTo>
                    <a:pt x="88" y="40"/>
                  </a:lnTo>
                  <a:lnTo>
                    <a:pt x="177" y="86"/>
                  </a:lnTo>
                  <a:lnTo>
                    <a:pt x="267" y="137"/>
                  </a:lnTo>
                  <a:lnTo>
                    <a:pt x="354" y="191"/>
                  </a:lnTo>
                  <a:lnTo>
                    <a:pt x="439" y="250"/>
                  </a:lnTo>
                  <a:lnTo>
                    <a:pt x="444" y="275"/>
                  </a:lnTo>
                  <a:lnTo>
                    <a:pt x="445" y="299"/>
                  </a:lnTo>
                  <a:lnTo>
                    <a:pt x="443" y="331"/>
                  </a:lnTo>
                  <a:lnTo>
                    <a:pt x="437" y="363"/>
                  </a:lnTo>
                  <a:lnTo>
                    <a:pt x="427" y="394"/>
                  </a:lnTo>
                  <a:lnTo>
                    <a:pt x="433" y="394"/>
                  </a:lnTo>
                  <a:lnTo>
                    <a:pt x="437" y="393"/>
                  </a:lnTo>
                  <a:lnTo>
                    <a:pt x="458" y="391"/>
                  </a:lnTo>
                  <a:lnTo>
                    <a:pt x="481" y="391"/>
                  </a:lnTo>
                  <a:lnTo>
                    <a:pt x="519" y="393"/>
                  </a:lnTo>
                  <a:lnTo>
                    <a:pt x="559" y="397"/>
                  </a:lnTo>
                  <a:lnTo>
                    <a:pt x="603" y="407"/>
                  </a:lnTo>
                  <a:lnTo>
                    <a:pt x="649" y="420"/>
                  </a:lnTo>
                  <a:lnTo>
                    <a:pt x="708" y="475"/>
                  </a:lnTo>
                  <a:lnTo>
                    <a:pt x="759" y="530"/>
                  </a:lnTo>
                  <a:lnTo>
                    <a:pt x="698" y="512"/>
                  </a:lnTo>
                  <a:lnTo>
                    <a:pt x="639" y="499"/>
                  </a:lnTo>
                  <a:lnTo>
                    <a:pt x="584" y="489"/>
                  </a:lnTo>
                  <a:lnTo>
                    <a:pt x="531" y="483"/>
                  </a:lnTo>
                  <a:lnTo>
                    <a:pt x="481" y="482"/>
                  </a:lnTo>
                  <a:lnTo>
                    <a:pt x="433" y="483"/>
                  </a:lnTo>
                  <a:lnTo>
                    <a:pt x="389" y="488"/>
                  </a:lnTo>
                  <a:lnTo>
                    <a:pt x="348" y="494"/>
                  </a:lnTo>
                  <a:lnTo>
                    <a:pt x="312" y="502"/>
                  </a:lnTo>
                  <a:lnTo>
                    <a:pt x="278" y="512"/>
                  </a:lnTo>
                  <a:lnTo>
                    <a:pt x="260" y="444"/>
                  </a:lnTo>
                  <a:lnTo>
                    <a:pt x="240" y="378"/>
                  </a:lnTo>
                  <a:lnTo>
                    <a:pt x="215" y="315"/>
                  </a:lnTo>
                  <a:lnTo>
                    <a:pt x="189" y="255"/>
                  </a:lnTo>
                  <a:lnTo>
                    <a:pt x="160" y="198"/>
                  </a:lnTo>
                  <a:lnTo>
                    <a:pt x="129" y="146"/>
                  </a:lnTo>
                  <a:lnTo>
                    <a:pt x="97" y="100"/>
                  </a:lnTo>
                  <a:lnTo>
                    <a:pt x="65" y="59"/>
                  </a:lnTo>
                  <a:lnTo>
                    <a:pt x="32" y="26"/>
                  </a:lnTo>
                  <a:lnTo>
                    <a:pt x="0" y="0"/>
                  </a:lnTo>
                  <a:close/>
                </a:path>
              </a:pathLst>
            </a:custGeom>
            <a:solidFill>
              <a:srgbClr val="FFFFFF">
                <a:alpha val="7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8"/>
            <p:cNvSpPr>
              <a:spLocks/>
            </p:cNvSpPr>
            <p:nvPr userDrawn="1"/>
          </p:nvSpPr>
          <p:spPr bwMode="auto">
            <a:xfrm>
              <a:off x="4230688" y="1000125"/>
              <a:ext cx="377825" cy="384175"/>
            </a:xfrm>
            <a:custGeom>
              <a:avLst/>
              <a:gdLst/>
              <a:ahLst/>
              <a:cxnLst>
                <a:cxn ang="0">
                  <a:pos x="0" y="0"/>
                </a:cxn>
                <a:cxn ang="0">
                  <a:pos x="69" y="48"/>
                </a:cxn>
                <a:cxn ang="0">
                  <a:pos x="137" y="103"/>
                </a:cxn>
                <a:cxn ang="0">
                  <a:pos x="204" y="162"/>
                </a:cxn>
                <a:cxn ang="0">
                  <a:pos x="268" y="223"/>
                </a:cxn>
                <a:cxn ang="0">
                  <a:pos x="328" y="288"/>
                </a:cxn>
                <a:cxn ang="0">
                  <a:pos x="383" y="353"/>
                </a:cxn>
                <a:cxn ang="0">
                  <a:pos x="433" y="419"/>
                </a:cxn>
                <a:cxn ang="0">
                  <a:pos x="476" y="485"/>
                </a:cxn>
                <a:cxn ang="0">
                  <a:pos x="435" y="463"/>
                </a:cxn>
                <a:cxn ang="0">
                  <a:pos x="394" y="446"/>
                </a:cxn>
                <a:cxn ang="0">
                  <a:pos x="355" y="433"/>
                </a:cxn>
                <a:cxn ang="0">
                  <a:pos x="289" y="374"/>
                </a:cxn>
                <a:cxn ang="0">
                  <a:pos x="218" y="317"/>
                </a:cxn>
                <a:cxn ang="0">
                  <a:pos x="144" y="263"/>
                </a:cxn>
                <a:cxn ang="0">
                  <a:pos x="135" y="222"/>
                </a:cxn>
                <a:cxn ang="0">
                  <a:pos x="120" y="182"/>
                </a:cxn>
                <a:cxn ang="0">
                  <a:pos x="103" y="144"/>
                </a:cxn>
                <a:cxn ang="0">
                  <a:pos x="83" y="107"/>
                </a:cxn>
                <a:cxn ang="0">
                  <a:pos x="61" y="76"/>
                </a:cxn>
                <a:cxn ang="0">
                  <a:pos x="40" y="46"/>
                </a:cxn>
                <a:cxn ang="0">
                  <a:pos x="19" y="20"/>
                </a:cxn>
                <a:cxn ang="0">
                  <a:pos x="0" y="0"/>
                </a:cxn>
              </a:cxnLst>
              <a:rect l="0" t="0" r="r" b="b"/>
              <a:pathLst>
                <a:path w="476" h="485">
                  <a:moveTo>
                    <a:pt x="0" y="0"/>
                  </a:moveTo>
                  <a:lnTo>
                    <a:pt x="69" y="48"/>
                  </a:lnTo>
                  <a:lnTo>
                    <a:pt x="137" y="103"/>
                  </a:lnTo>
                  <a:lnTo>
                    <a:pt x="204" y="162"/>
                  </a:lnTo>
                  <a:lnTo>
                    <a:pt x="268" y="223"/>
                  </a:lnTo>
                  <a:lnTo>
                    <a:pt x="328" y="288"/>
                  </a:lnTo>
                  <a:lnTo>
                    <a:pt x="383" y="353"/>
                  </a:lnTo>
                  <a:lnTo>
                    <a:pt x="433" y="419"/>
                  </a:lnTo>
                  <a:lnTo>
                    <a:pt x="476" y="485"/>
                  </a:lnTo>
                  <a:lnTo>
                    <a:pt x="435" y="463"/>
                  </a:lnTo>
                  <a:lnTo>
                    <a:pt x="394" y="446"/>
                  </a:lnTo>
                  <a:lnTo>
                    <a:pt x="355" y="433"/>
                  </a:lnTo>
                  <a:lnTo>
                    <a:pt x="289" y="374"/>
                  </a:lnTo>
                  <a:lnTo>
                    <a:pt x="218" y="317"/>
                  </a:lnTo>
                  <a:lnTo>
                    <a:pt x="144" y="263"/>
                  </a:lnTo>
                  <a:lnTo>
                    <a:pt x="135" y="222"/>
                  </a:lnTo>
                  <a:lnTo>
                    <a:pt x="120" y="182"/>
                  </a:lnTo>
                  <a:lnTo>
                    <a:pt x="103" y="144"/>
                  </a:lnTo>
                  <a:lnTo>
                    <a:pt x="83" y="107"/>
                  </a:lnTo>
                  <a:lnTo>
                    <a:pt x="61" y="76"/>
                  </a:lnTo>
                  <a:lnTo>
                    <a:pt x="40" y="46"/>
                  </a:lnTo>
                  <a:lnTo>
                    <a:pt x="19" y="20"/>
                  </a:lnTo>
                  <a:lnTo>
                    <a:pt x="0" y="0"/>
                  </a:lnTo>
                  <a:close/>
                </a:path>
              </a:pathLst>
            </a:custGeom>
            <a:solidFill>
              <a:srgbClr val="FFFFFF">
                <a:alpha val="42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9"/>
            <p:cNvSpPr>
              <a:spLocks/>
            </p:cNvSpPr>
            <p:nvPr userDrawn="1"/>
          </p:nvSpPr>
          <p:spPr bwMode="auto">
            <a:xfrm>
              <a:off x="4335463" y="1208088"/>
              <a:ext cx="176213" cy="134938"/>
            </a:xfrm>
            <a:custGeom>
              <a:avLst/>
              <a:gdLst/>
              <a:ahLst/>
              <a:cxnLst>
                <a:cxn ang="0">
                  <a:pos x="12" y="0"/>
                </a:cxn>
                <a:cxn ang="0">
                  <a:pos x="86" y="54"/>
                </a:cxn>
                <a:cxn ang="0">
                  <a:pos x="157" y="111"/>
                </a:cxn>
                <a:cxn ang="0">
                  <a:pos x="223" y="170"/>
                </a:cxn>
                <a:cxn ang="0">
                  <a:pos x="177" y="157"/>
                </a:cxn>
                <a:cxn ang="0">
                  <a:pos x="133" y="147"/>
                </a:cxn>
                <a:cxn ang="0">
                  <a:pos x="92" y="143"/>
                </a:cxn>
                <a:cxn ang="0">
                  <a:pos x="54" y="141"/>
                </a:cxn>
                <a:cxn ang="0">
                  <a:pos x="31" y="141"/>
                </a:cxn>
                <a:cxn ang="0">
                  <a:pos x="10" y="143"/>
                </a:cxn>
                <a:cxn ang="0">
                  <a:pos x="6" y="144"/>
                </a:cxn>
                <a:cxn ang="0">
                  <a:pos x="0" y="144"/>
                </a:cxn>
                <a:cxn ang="0">
                  <a:pos x="10" y="113"/>
                </a:cxn>
                <a:cxn ang="0">
                  <a:pos x="16" y="81"/>
                </a:cxn>
                <a:cxn ang="0">
                  <a:pos x="18" y="49"/>
                </a:cxn>
                <a:cxn ang="0">
                  <a:pos x="17" y="25"/>
                </a:cxn>
                <a:cxn ang="0">
                  <a:pos x="12" y="0"/>
                </a:cxn>
              </a:cxnLst>
              <a:rect l="0" t="0" r="r" b="b"/>
              <a:pathLst>
                <a:path w="223" h="170">
                  <a:moveTo>
                    <a:pt x="12" y="0"/>
                  </a:moveTo>
                  <a:lnTo>
                    <a:pt x="86" y="54"/>
                  </a:lnTo>
                  <a:lnTo>
                    <a:pt x="157" y="111"/>
                  </a:lnTo>
                  <a:lnTo>
                    <a:pt x="223" y="170"/>
                  </a:lnTo>
                  <a:lnTo>
                    <a:pt x="177" y="157"/>
                  </a:lnTo>
                  <a:lnTo>
                    <a:pt x="133" y="147"/>
                  </a:lnTo>
                  <a:lnTo>
                    <a:pt x="92" y="143"/>
                  </a:lnTo>
                  <a:lnTo>
                    <a:pt x="54" y="141"/>
                  </a:lnTo>
                  <a:lnTo>
                    <a:pt x="31" y="141"/>
                  </a:lnTo>
                  <a:lnTo>
                    <a:pt x="10" y="143"/>
                  </a:lnTo>
                  <a:lnTo>
                    <a:pt x="6" y="144"/>
                  </a:lnTo>
                  <a:lnTo>
                    <a:pt x="0" y="144"/>
                  </a:lnTo>
                  <a:lnTo>
                    <a:pt x="10" y="113"/>
                  </a:lnTo>
                  <a:lnTo>
                    <a:pt x="16" y="81"/>
                  </a:lnTo>
                  <a:lnTo>
                    <a:pt x="18" y="49"/>
                  </a:lnTo>
                  <a:lnTo>
                    <a:pt x="17" y="25"/>
                  </a:lnTo>
                  <a:lnTo>
                    <a:pt x="12" y="0"/>
                  </a:lnTo>
                  <a:close/>
                </a:path>
              </a:pathLst>
            </a:custGeom>
            <a:solidFill>
              <a:srgbClr val="FFFFFF">
                <a:alpha val="27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0"/>
            <p:cNvSpPr>
              <a:spLocks/>
            </p:cNvSpPr>
            <p:nvPr userDrawn="1"/>
          </p:nvSpPr>
          <p:spPr bwMode="auto">
            <a:xfrm>
              <a:off x="2687638" y="1416050"/>
              <a:ext cx="200025" cy="257175"/>
            </a:xfrm>
            <a:custGeom>
              <a:avLst/>
              <a:gdLst/>
              <a:ahLst/>
              <a:cxnLst>
                <a:cxn ang="0">
                  <a:pos x="0" y="0"/>
                </a:cxn>
                <a:cxn ang="0">
                  <a:pos x="252" y="0"/>
                </a:cxn>
                <a:cxn ang="0">
                  <a:pos x="252" y="41"/>
                </a:cxn>
                <a:cxn ang="0">
                  <a:pos x="249" y="43"/>
                </a:cxn>
                <a:cxn ang="0">
                  <a:pos x="245" y="39"/>
                </a:cxn>
                <a:cxn ang="0">
                  <a:pos x="240" y="33"/>
                </a:cxn>
                <a:cxn ang="0">
                  <a:pos x="233" y="29"/>
                </a:cxn>
                <a:cxn ang="0">
                  <a:pos x="225" y="26"/>
                </a:cxn>
                <a:cxn ang="0">
                  <a:pos x="212" y="25"/>
                </a:cxn>
                <a:cxn ang="0">
                  <a:pos x="151" y="25"/>
                </a:cxn>
                <a:cxn ang="0">
                  <a:pos x="151" y="177"/>
                </a:cxn>
                <a:cxn ang="0">
                  <a:pos x="152" y="207"/>
                </a:cxn>
                <a:cxn ang="0">
                  <a:pos x="152" y="324"/>
                </a:cxn>
                <a:cxn ang="0">
                  <a:pos x="101" y="324"/>
                </a:cxn>
                <a:cxn ang="0">
                  <a:pos x="101" y="25"/>
                </a:cxn>
                <a:cxn ang="0">
                  <a:pos x="41" y="25"/>
                </a:cxn>
                <a:cxn ang="0">
                  <a:pos x="28" y="27"/>
                </a:cxn>
                <a:cxn ang="0">
                  <a:pos x="19" y="30"/>
                </a:cxn>
                <a:cxn ang="0">
                  <a:pos x="12" y="36"/>
                </a:cxn>
                <a:cxn ang="0">
                  <a:pos x="7" y="43"/>
                </a:cxn>
                <a:cxn ang="0">
                  <a:pos x="5" y="48"/>
                </a:cxn>
                <a:cxn ang="0">
                  <a:pos x="0" y="48"/>
                </a:cxn>
                <a:cxn ang="0">
                  <a:pos x="0" y="0"/>
                </a:cxn>
              </a:cxnLst>
              <a:rect l="0" t="0" r="r" b="b"/>
              <a:pathLst>
                <a:path w="252" h="324">
                  <a:moveTo>
                    <a:pt x="0" y="0"/>
                  </a:moveTo>
                  <a:lnTo>
                    <a:pt x="252" y="0"/>
                  </a:lnTo>
                  <a:lnTo>
                    <a:pt x="252" y="41"/>
                  </a:lnTo>
                  <a:lnTo>
                    <a:pt x="249" y="43"/>
                  </a:lnTo>
                  <a:lnTo>
                    <a:pt x="245" y="39"/>
                  </a:lnTo>
                  <a:lnTo>
                    <a:pt x="240" y="33"/>
                  </a:lnTo>
                  <a:lnTo>
                    <a:pt x="233" y="29"/>
                  </a:lnTo>
                  <a:lnTo>
                    <a:pt x="225" y="26"/>
                  </a:lnTo>
                  <a:lnTo>
                    <a:pt x="212" y="25"/>
                  </a:lnTo>
                  <a:lnTo>
                    <a:pt x="151" y="25"/>
                  </a:lnTo>
                  <a:lnTo>
                    <a:pt x="151" y="177"/>
                  </a:lnTo>
                  <a:lnTo>
                    <a:pt x="152" y="207"/>
                  </a:lnTo>
                  <a:lnTo>
                    <a:pt x="152" y="324"/>
                  </a:lnTo>
                  <a:lnTo>
                    <a:pt x="101" y="324"/>
                  </a:lnTo>
                  <a:lnTo>
                    <a:pt x="101" y="25"/>
                  </a:lnTo>
                  <a:lnTo>
                    <a:pt x="41" y="25"/>
                  </a:lnTo>
                  <a:lnTo>
                    <a:pt x="28" y="27"/>
                  </a:lnTo>
                  <a:lnTo>
                    <a:pt x="19" y="30"/>
                  </a:lnTo>
                  <a:lnTo>
                    <a:pt x="12" y="36"/>
                  </a:lnTo>
                  <a:lnTo>
                    <a:pt x="7" y="43"/>
                  </a:lnTo>
                  <a:lnTo>
                    <a:pt x="5" y="48"/>
                  </a:lnTo>
                  <a:lnTo>
                    <a:pt x="0" y="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1"/>
            <p:cNvSpPr>
              <a:spLocks/>
            </p:cNvSpPr>
            <p:nvPr userDrawn="1"/>
          </p:nvSpPr>
          <p:spPr bwMode="auto">
            <a:xfrm>
              <a:off x="1531938" y="1346200"/>
              <a:ext cx="303213" cy="333375"/>
            </a:xfrm>
            <a:custGeom>
              <a:avLst/>
              <a:gdLst/>
              <a:ahLst/>
              <a:cxnLst>
                <a:cxn ang="0">
                  <a:pos x="263" y="3"/>
                </a:cxn>
                <a:cxn ang="0">
                  <a:pos x="332" y="19"/>
                </a:cxn>
                <a:cxn ang="0">
                  <a:pos x="379" y="118"/>
                </a:cxn>
                <a:cxn ang="0">
                  <a:pos x="373" y="118"/>
                </a:cxn>
                <a:cxn ang="0">
                  <a:pos x="342" y="70"/>
                </a:cxn>
                <a:cxn ang="0">
                  <a:pos x="304" y="42"/>
                </a:cxn>
                <a:cxn ang="0">
                  <a:pos x="266" y="29"/>
                </a:cxn>
                <a:cxn ang="0">
                  <a:pos x="234" y="25"/>
                </a:cxn>
                <a:cxn ang="0">
                  <a:pos x="176" y="35"/>
                </a:cxn>
                <a:cxn ang="0">
                  <a:pos x="126" y="60"/>
                </a:cxn>
                <a:cxn ang="0">
                  <a:pos x="87" y="105"/>
                </a:cxn>
                <a:cxn ang="0">
                  <a:pos x="65" y="168"/>
                </a:cxn>
                <a:cxn ang="0">
                  <a:pos x="64" y="228"/>
                </a:cxn>
                <a:cxn ang="0">
                  <a:pos x="74" y="277"/>
                </a:cxn>
                <a:cxn ang="0">
                  <a:pos x="97" y="322"/>
                </a:cxn>
                <a:cxn ang="0">
                  <a:pos x="131" y="359"/>
                </a:cxn>
                <a:cxn ang="0">
                  <a:pos x="176" y="383"/>
                </a:cxn>
                <a:cxn ang="0">
                  <a:pos x="234" y="393"/>
                </a:cxn>
                <a:cxn ang="0">
                  <a:pos x="258" y="392"/>
                </a:cxn>
                <a:cxn ang="0">
                  <a:pos x="290" y="385"/>
                </a:cxn>
                <a:cxn ang="0">
                  <a:pos x="325" y="365"/>
                </a:cxn>
                <a:cxn ang="0">
                  <a:pos x="361" y="327"/>
                </a:cxn>
                <a:cxn ang="0">
                  <a:pos x="376" y="297"/>
                </a:cxn>
                <a:cxn ang="0">
                  <a:pos x="375" y="379"/>
                </a:cxn>
                <a:cxn ang="0">
                  <a:pos x="305" y="408"/>
                </a:cxn>
                <a:cxn ang="0">
                  <a:pos x="245" y="419"/>
                </a:cxn>
                <a:cxn ang="0">
                  <a:pos x="189" y="418"/>
                </a:cxn>
                <a:cxn ang="0">
                  <a:pos x="124" y="399"/>
                </a:cxn>
                <a:cxn ang="0">
                  <a:pos x="68" y="362"/>
                </a:cxn>
                <a:cxn ang="0">
                  <a:pos x="25" y="310"/>
                </a:cxn>
                <a:cxn ang="0">
                  <a:pos x="2" y="246"/>
                </a:cxn>
                <a:cxn ang="0">
                  <a:pos x="2" y="180"/>
                </a:cxn>
                <a:cxn ang="0">
                  <a:pos x="22" y="118"/>
                </a:cxn>
                <a:cxn ang="0">
                  <a:pos x="59" y="66"/>
                </a:cxn>
                <a:cxn ang="0">
                  <a:pos x="117" y="25"/>
                </a:cxn>
                <a:cxn ang="0">
                  <a:pos x="190" y="3"/>
                </a:cxn>
              </a:cxnLst>
              <a:rect l="0" t="0" r="r" b="b"/>
              <a:pathLst>
                <a:path w="383" h="420">
                  <a:moveTo>
                    <a:pt x="230" y="0"/>
                  </a:moveTo>
                  <a:lnTo>
                    <a:pt x="263" y="3"/>
                  </a:lnTo>
                  <a:lnTo>
                    <a:pt x="297" y="9"/>
                  </a:lnTo>
                  <a:lnTo>
                    <a:pt x="332" y="19"/>
                  </a:lnTo>
                  <a:lnTo>
                    <a:pt x="371" y="36"/>
                  </a:lnTo>
                  <a:lnTo>
                    <a:pt x="379" y="118"/>
                  </a:lnTo>
                  <a:lnTo>
                    <a:pt x="373" y="119"/>
                  </a:lnTo>
                  <a:lnTo>
                    <a:pt x="373" y="118"/>
                  </a:lnTo>
                  <a:lnTo>
                    <a:pt x="359" y="91"/>
                  </a:lnTo>
                  <a:lnTo>
                    <a:pt x="342" y="70"/>
                  </a:lnTo>
                  <a:lnTo>
                    <a:pt x="324" y="53"/>
                  </a:lnTo>
                  <a:lnTo>
                    <a:pt x="304" y="42"/>
                  </a:lnTo>
                  <a:lnTo>
                    <a:pt x="285" y="33"/>
                  </a:lnTo>
                  <a:lnTo>
                    <a:pt x="266" y="29"/>
                  </a:lnTo>
                  <a:lnTo>
                    <a:pt x="250" y="26"/>
                  </a:lnTo>
                  <a:lnTo>
                    <a:pt x="234" y="25"/>
                  </a:lnTo>
                  <a:lnTo>
                    <a:pt x="204" y="27"/>
                  </a:lnTo>
                  <a:lnTo>
                    <a:pt x="176" y="35"/>
                  </a:lnTo>
                  <a:lnTo>
                    <a:pt x="150" y="45"/>
                  </a:lnTo>
                  <a:lnTo>
                    <a:pt x="126" y="60"/>
                  </a:lnTo>
                  <a:lnTo>
                    <a:pt x="106" y="79"/>
                  </a:lnTo>
                  <a:lnTo>
                    <a:pt x="87" y="105"/>
                  </a:lnTo>
                  <a:lnTo>
                    <a:pt x="73" y="135"/>
                  </a:lnTo>
                  <a:lnTo>
                    <a:pt x="65" y="168"/>
                  </a:lnTo>
                  <a:lnTo>
                    <a:pt x="62" y="203"/>
                  </a:lnTo>
                  <a:lnTo>
                    <a:pt x="64" y="228"/>
                  </a:lnTo>
                  <a:lnTo>
                    <a:pt x="68" y="253"/>
                  </a:lnTo>
                  <a:lnTo>
                    <a:pt x="74" y="277"/>
                  </a:lnTo>
                  <a:lnTo>
                    <a:pt x="84" y="300"/>
                  </a:lnTo>
                  <a:lnTo>
                    <a:pt x="97" y="322"/>
                  </a:lnTo>
                  <a:lnTo>
                    <a:pt x="112" y="341"/>
                  </a:lnTo>
                  <a:lnTo>
                    <a:pt x="131" y="359"/>
                  </a:lnTo>
                  <a:lnTo>
                    <a:pt x="152" y="373"/>
                  </a:lnTo>
                  <a:lnTo>
                    <a:pt x="176" y="383"/>
                  </a:lnTo>
                  <a:lnTo>
                    <a:pt x="204" y="391"/>
                  </a:lnTo>
                  <a:lnTo>
                    <a:pt x="234" y="393"/>
                  </a:lnTo>
                  <a:lnTo>
                    <a:pt x="245" y="393"/>
                  </a:lnTo>
                  <a:lnTo>
                    <a:pt x="258" y="392"/>
                  </a:lnTo>
                  <a:lnTo>
                    <a:pt x="273" y="389"/>
                  </a:lnTo>
                  <a:lnTo>
                    <a:pt x="290" y="385"/>
                  </a:lnTo>
                  <a:lnTo>
                    <a:pt x="308" y="376"/>
                  </a:lnTo>
                  <a:lnTo>
                    <a:pt x="325" y="365"/>
                  </a:lnTo>
                  <a:lnTo>
                    <a:pt x="343" y="348"/>
                  </a:lnTo>
                  <a:lnTo>
                    <a:pt x="361" y="327"/>
                  </a:lnTo>
                  <a:lnTo>
                    <a:pt x="376" y="299"/>
                  </a:lnTo>
                  <a:lnTo>
                    <a:pt x="376" y="297"/>
                  </a:lnTo>
                  <a:lnTo>
                    <a:pt x="383" y="299"/>
                  </a:lnTo>
                  <a:lnTo>
                    <a:pt x="375" y="379"/>
                  </a:lnTo>
                  <a:lnTo>
                    <a:pt x="339" y="396"/>
                  </a:lnTo>
                  <a:lnTo>
                    <a:pt x="305" y="408"/>
                  </a:lnTo>
                  <a:lnTo>
                    <a:pt x="273" y="415"/>
                  </a:lnTo>
                  <a:lnTo>
                    <a:pt x="245" y="419"/>
                  </a:lnTo>
                  <a:lnTo>
                    <a:pt x="224" y="420"/>
                  </a:lnTo>
                  <a:lnTo>
                    <a:pt x="189" y="418"/>
                  </a:lnTo>
                  <a:lnTo>
                    <a:pt x="156" y="411"/>
                  </a:lnTo>
                  <a:lnTo>
                    <a:pt x="124" y="399"/>
                  </a:lnTo>
                  <a:lnTo>
                    <a:pt x="94" y="382"/>
                  </a:lnTo>
                  <a:lnTo>
                    <a:pt x="68" y="362"/>
                  </a:lnTo>
                  <a:lnTo>
                    <a:pt x="44" y="337"/>
                  </a:lnTo>
                  <a:lnTo>
                    <a:pt x="25" y="310"/>
                  </a:lnTo>
                  <a:lnTo>
                    <a:pt x="11" y="279"/>
                  </a:lnTo>
                  <a:lnTo>
                    <a:pt x="2" y="246"/>
                  </a:lnTo>
                  <a:lnTo>
                    <a:pt x="0" y="211"/>
                  </a:lnTo>
                  <a:lnTo>
                    <a:pt x="2" y="180"/>
                  </a:lnTo>
                  <a:lnTo>
                    <a:pt x="11" y="148"/>
                  </a:lnTo>
                  <a:lnTo>
                    <a:pt x="22" y="118"/>
                  </a:lnTo>
                  <a:lnTo>
                    <a:pt x="39" y="91"/>
                  </a:lnTo>
                  <a:lnTo>
                    <a:pt x="59" y="66"/>
                  </a:lnTo>
                  <a:lnTo>
                    <a:pt x="86" y="43"/>
                  </a:lnTo>
                  <a:lnTo>
                    <a:pt x="117" y="25"/>
                  </a:lnTo>
                  <a:lnTo>
                    <a:pt x="152" y="11"/>
                  </a:lnTo>
                  <a:lnTo>
                    <a:pt x="190" y="3"/>
                  </a:lnTo>
                  <a:lnTo>
                    <a:pt x="2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2"/>
            <p:cNvSpPr>
              <a:spLocks noEditPoints="1"/>
            </p:cNvSpPr>
            <p:nvPr userDrawn="1"/>
          </p:nvSpPr>
          <p:spPr bwMode="auto">
            <a:xfrm>
              <a:off x="1882776" y="1416050"/>
              <a:ext cx="225425" cy="260350"/>
            </a:xfrm>
            <a:custGeom>
              <a:avLst/>
              <a:gdLst/>
              <a:ahLst/>
              <a:cxnLst>
                <a:cxn ang="0">
                  <a:pos x="67" y="23"/>
                </a:cxn>
                <a:cxn ang="0">
                  <a:pos x="60" y="149"/>
                </a:cxn>
                <a:cxn ang="0">
                  <a:pos x="75" y="151"/>
                </a:cxn>
                <a:cxn ang="0">
                  <a:pos x="99" y="149"/>
                </a:cxn>
                <a:cxn ang="0">
                  <a:pos x="126" y="139"/>
                </a:cxn>
                <a:cxn ang="0">
                  <a:pos x="147" y="118"/>
                </a:cxn>
                <a:cxn ang="0">
                  <a:pos x="155" y="81"/>
                </a:cxn>
                <a:cxn ang="0">
                  <a:pos x="154" y="72"/>
                </a:cxn>
                <a:cxn ang="0">
                  <a:pos x="149" y="55"/>
                </a:cxn>
                <a:cxn ang="0">
                  <a:pos x="135" y="37"/>
                </a:cxn>
                <a:cxn ang="0">
                  <a:pos x="111" y="25"/>
                </a:cxn>
                <a:cxn ang="0">
                  <a:pos x="79" y="22"/>
                </a:cxn>
                <a:cxn ang="0">
                  <a:pos x="91" y="0"/>
                </a:cxn>
                <a:cxn ang="0">
                  <a:pos x="145" y="7"/>
                </a:cxn>
                <a:cxn ang="0">
                  <a:pos x="184" y="29"/>
                </a:cxn>
                <a:cxn ang="0">
                  <a:pos x="201" y="58"/>
                </a:cxn>
                <a:cxn ang="0">
                  <a:pos x="206" y="81"/>
                </a:cxn>
                <a:cxn ang="0">
                  <a:pos x="195" y="121"/>
                </a:cxn>
                <a:cxn ang="0">
                  <a:pos x="169" y="147"/>
                </a:cxn>
                <a:cxn ang="0">
                  <a:pos x="139" y="160"/>
                </a:cxn>
                <a:cxn ang="0">
                  <a:pos x="164" y="177"/>
                </a:cxn>
                <a:cxn ang="0">
                  <a:pos x="178" y="194"/>
                </a:cxn>
                <a:cxn ang="0">
                  <a:pos x="214" y="252"/>
                </a:cxn>
                <a:cxn ang="0">
                  <a:pos x="235" y="286"/>
                </a:cxn>
                <a:cxn ang="0">
                  <a:pos x="254" y="307"/>
                </a:cxn>
                <a:cxn ang="0">
                  <a:pos x="272" y="319"/>
                </a:cxn>
                <a:cxn ang="0">
                  <a:pos x="284" y="323"/>
                </a:cxn>
                <a:cxn ang="0">
                  <a:pos x="267" y="326"/>
                </a:cxn>
                <a:cxn ang="0">
                  <a:pos x="240" y="327"/>
                </a:cxn>
                <a:cxn ang="0">
                  <a:pos x="212" y="320"/>
                </a:cxn>
                <a:cxn ang="0">
                  <a:pos x="184" y="296"/>
                </a:cxn>
                <a:cxn ang="0">
                  <a:pos x="153" y="245"/>
                </a:cxn>
                <a:cxn ang="0">
                  <a:pos x="132" y="210"/>
                </a:cxn>
                <a:cxn ang="0">
                  <a:pos x="118" y="190"/>
                </a:cxn>
                <a:cxn ang="0">
                  <a:pos x="100" y="177"/>
                </a:cxn>
                <a:cxn ang="0">
                  <a:pos x="71" y="173"/>
                </a:cxn>
                <a:cxn ang="0">
                  <a:pos x="60" y="324"/>
                </a:cxn>
                <a:cxn ang="0">
                  <a:pos x="12" y="34"/>
                </a:cxn>
                <a:cxn ang="0">
                  <a:pos x="6" y="9"/>
                </a:cxn>
                <a:cxn ang="0">
                  <a:pos x="1" y="0"/>
                </a:cxn>
              </a:cxnLst>
              <a:rect l="0" t="0" r="r" b="b"/>
              <a:pathLst>
                <a:path w="284" h="327">
                  <a:moveTo>
                    <a:pt x="79" y="22"/>
                  </a:moveTo>
                  <a:lnTo>
                    <a:pt x="67" y="23"/>
                  </a:lnTo>
                  <a:lnTo>
                    <a:pt x="60" y="25"/>
                  </a:lnTo>
                  <a:lnTo>
                    <a:pt x="60" y="149"/>
                  </a:lnTo>
                  <a:lnTo>
                    <a:pt x="66" y="149"/>
                  </a:lnTo>
                  <a:lnTo>
                    <a:pt x="75" y="151"/>
                  </a:lnTo>
                  <a:lnTo>
                    <a:pt x="85" y="151"/>
                  </a:lnTo>
                  <a:lnTo>
                    <a:pt x="99" y="149"/>
                  </a:lnTo>
                  <a:lnTo>
                    <a:pt x="113" y="146"/>
                  </a:lnTo>
                  <a:lnTo>
                    <a:pt x="126" y="139"/>
                  </a:lnTo>
                  <a:lnTo>
                    <a:pt x="138" y="129"/>
                  </a:lnTo>
                  <a:lnTo>
                    <a:pt x="147" y="118"/>
                  </a:lnTo>
                  <a:lnTo>
                    <a:pt x="153" y="101"/>
                  </a:lnTo>
                  <a:lnTo>
                    <a:pt x="155" y="81"/>
                  </a:lnTo>
                  <a:lnTo>
                    <a:pt x="155" y="78"/>
                  </a:lnTo>
                  <a:lnTo>
                    <a:pt x="154" y="72"/>
                  </a:lnTo>
                  <a:lnTo>
                    <a:pt x="153" y="65"/>
                  </a:lnTo>
                  <a:lnTo>
                    <a:pt x="149" y="55"/>
                  </a:lnTo>
                  <a:lnTo>
                    <a:pt x="144" y="47"/>
                  </a:lnTo>
                  <a:lnTo>
                    <a:pt x="135" y="37"/>
                  </a:lnTo>
                  <a:lnTo>
                    <a:pt x="125" y="30"/>
                  </a:lnTo>
                  <a:lnTo>
                    <a:pt x="111" y="25"/>
                  </a:lnTo>
                  <a:lnTo>
                    <a:pt x="93" y="22"/>
                  </a:lnTo>
                  <a:lnTo>
                    <a:pt x="79" y="22"/>
                  </a:lnTo>
                  <a:close/>
                  <a:moveTo>
                    <a:pt x="1" y="0"/>
                  </a:moveTo>
                  <a:lnTo>
                    <a:pt x="91" y="0"/>
                  </a:lnTo>
                  <a:lnTo>
                    <a:pt x="120" y="2"/>
                  </a:lnTo>
                  <a:lnTo>
                    <a:pt x="145" y="7"/>
                  </a:lnTo>
                  <a:lnTo>
                    <a:pt x="166" y="16"/>
                  </a:lnTo>
                  <a:lnTo>
                    <a:pt x="184" y="29"/>
                  </a:lnTo>
                  <a:lnTo>
                    <a:pt x="195" y="43"/>
                  </a:lnTo>
                  <a:lnTo>
                    <a:pt x="201" y="58"/>
                  </a:lnTo>
                  <a:lnTo>
                    <a:pt x="205" y="71"/>
                  </a:lnTo>
                  <a:lnTo>
                    <a:pt x="206" y="81"/>
                  </a:lnTo>
                  <a:lnTo>
                    <a:pt x="204" y="102"/>
                  </a:lnTo>
                  <a:lnTo>
                    <a:pt x="195" y="121"/>
                  </a:lnTo>
                  <a:lnTo>
                    <a:pt x="184" y="135"/>
                  </a:lnTo>
                  <a:lnTo>
                    <a:pt x="169" y="147"/>
                  </a:lnTo>
                  <a:lnTo>
                    <a:pt x="154" y="155"/>
                  </a:lnTo>
                  <a:lnTo>
                    <a:pt x="139" y="160"/>
                  </a:lnTo>
                  <a:lnTo>
                    <a:pt x="153" y="167"/>
                  </a:lnTo>
                  <a:lnTo>
                    <a:pt x="164" y="177"/>
                  </a:lnTo>
                  <a:lnTo>
                    <a:pt x="172" y="186"/>
                  </a:lnTo>
                  <a:lnTo>
                    <a:pt x="178" y="194"/>
                  </a:lnTo>
                  <a:lnTo>
                    <a:pt x="200" y="228"/>
                  </a:lnTo>
                  <a:lnTo>
                    <a:pt x="214" y="252"/>
                  </a:lnTo>
                  <a:lnTo>
                    <a:pt x="226" y="272"/>
                  </a:lnTo>
                  <a:lnTo>
                    <a:pt x="235" y="286"/>
                  </a:lnTo>
                  <a:lnTo>
                    <a:pt x="244" y="297"/>
                  </a:lnTo>
                  <a:lnTo>
                    <a:pt x="254" y="307"/>
                  </a:lnTo>
                  <a:lnTo>
                    <a:pt x="264" y="314"/>
                  </a:lnTo>
                  <a:lnTo>
                    <a:pt x="272" y="319"/>
                  </a:lnTo>
                  <a:lnTo>
                    <a:pt x="278" y="322"/>
                  </a:lnTo>
                  <a:lnTo>
                    <a:pt x="284" y="323"/>
                  </a:lnTo>
                  <a:lnTo>
                    <a:pt x="278" y="324"/>
                  </a:lnTo>
                  <a:lnTo>
                    <a:pt x="267" y="326"/>
                  </a:lnTo>
                  <a:lnTo>
                    <a:pt x="254" y="327"/>
                  </a:lnTo>
                  <a:lnTo>
                    <a:pt x="240" y="327"/>
                  </a:lnTo>
                  <a:lnTo>
                    <a:pt x="228" y="326"/>
                  </a:lnTo>
                  <a:lnTo>
                    <a:pt x="212" y="320"/>
                  </a:lnTo>
                  <a:lnTo>
                    <a:pt x="197" y="311"/>
                  </a:lnTo>
                  <a:lnTo>
                    <a:pt x="184" y="296"/>
                  </a:lnTo>
                  <a:lnTo>
                    <a:pt x="168" y="270"/>
                  </a:lnTo>
                  <a:lnTo>
                    <a:pt x="153" y="245"/>
                  </a:lnTo>
                  <a:lnTo>
                    <a:pt x="139" y="224"/>
                  </a:lnTo>
                  <a:lnTo>
                    <a:pt x="132" y="210"/>
                  </a:lnTo>
                  <a:lnTo>
                    <a:pt x="125" y="199"/>
                  </a:lnTo>
                  <a:lnTo>
                    <a:pt x="118" y="190"/>
                  </a:lnTo>
                  <a:lnTo>
                    <a:pt x="109" y="182"/>
                  </a:lnTo>
                  <a:lnTo>
                    <a:pt x="100" y="177"/>
                  </a:lnTo>
                  <a:lnTo>
                    <a:pt x="88" y="175"/>
                  </a:lnTo>
                  <a:lnTo>
                    <a:pt x="71" y="173"/>
                  </a:lnTo>
                  <a:lnTo>
                    <a:pt x="60" y="173"/>
                  </a:lnTo>
                  <a:lnTo>
                    <a:pt x="60" y="324"/>
                  </a:lnTo>
                  <a:lnTo>
                    <a:pt x="12" y="324"/>
                  </a:lnTo>
                  <a:lnTo>
                    <a:pt x="12" y="34"/>
                  </a:lnTo>
                  <a:lnTo>
                    <a:pt x="10" y="20"/>
                  </a:lnTo>
                  <a:lnTo>
                    <a:pt x="6"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3"/>
            <p:cNvSpPr>
              <a:spLocks noEditPoints="1"/>
            </p:cNvSpPr>
            <p:nvPr userDrawn="1"/>
          </p:nvSpPr>
          <p:spPr bwMode="auto">
            <a:xfrm>
              <a:off x="2319338" y="1416050"/>
              <a:ext cx="234950" cy="257175"/>
            </a:xfrm>
            <a:custGeom>
              <a:avLst/>
              <a:gdLst/>
              <a:ahLst/>
              <a:cxnLst>
                <a:cxn ang="0">
                  <a:pos x="62" y="25"/>
                </a:cxn>
                <a:cxn ang="0">
                  <a:pos x="62" y="300"/>
                </a:cxn>
                <a:cxn ang="0">
                  <a:pos x="105" y="300"/>
                </a:cxn>
                <a:cxn ang="0">
                  <a:pos x="133" y="299"/>
                </a:cxn>
                <a:cxn ang="0">
                  <a:pos x="158" y="293"/>
                </a:cxn>
                <a:cxn ang="0">
                  <a:pos x="180" y="284"/>
                </a:cxn>
                <a:cxn ang="0">
                  <a:pos x="198" y="271"/>
                </a:cxn>
                <a:cxn ang="0">
                  <a:pos x="213" y="254"/>
                </a:cxn>
                <a:cxn ang="0">
                  <a:pos x="227" y="230"/>
                </a:cxn>
                <a:cxn ang="0">
                  <a:pos x="237" y="205"/>
                </a:cxn>
                <a:cxn ang="0">
                  <a:pos x="243" y="180"/>
                </a:cxn>
                <a:cxn ang="0">
                  <a:pos x="244" y="158"/>
                </a:cxn>
                <a:cxn ang="0">
                  <a:pos x="244" y="146"/>
                </a:cxn>
                <a:cxn ang="0">
                  <a:pos x="242" y="132"/>
                </a:cxn>
                <a:cxn ang="0">
                  <a:pos x="239" y="116"/>
                </a:cxn>
                <a:cxn ang="0">
                  <a:pos x="233" y="100"/>
                </a:cxn>
                <a:cxn ang="0">
                  <a:pos x="226" y="85"/>
                </a:cxn>
                <a:cxn ang="0">
                  <a:pos x="216" y="69"/>
                </a:cxn>
                <a:cxn ang="0">
                  <a:pos x="201" y="55"/>
                </a:cxn>
                <a:cxn ang="0">
                  <a:pos x="185" y="42"/>
                </a:cxn>
                <a:cxn ang="0">
                  <a:pos x="163" y="33"/>
                </a:cxn>
                <a:cxn ang="0">
                  <a:pos x="137" y="27"/>
                </a:cxn>
                <a:cxn ang="0">
                  <a:pos x="121" y="26"/>
                </a:cxn>
                <a:cxn ang="0">
                  <a:pos x="84" y="26"/>
                </a:cxn>
                <a:cxn ang="0">
                  <a:pos x="75" y="25"/>
                </a:cxn>
                <a:cxn ang="0">
                  <a:pos x="62" y="25"/>
                </a:cxn>
                <a:cxn ang="0">
                  <a:pos x="2" y="0"/>
                </a:cxn>
                <a:cxn ang="0">
                  <a:pos x="112" y="0"/>
                </a:cxn>
                <a:cxn ang="0">
                  <a:pos x="151" y="2"/>
                </a:cxn>
                <a:cxn ang="0">
                  <a:pos x="185" y="10"/>
                </a:cxn>
                <a:cxn ang="0">
                  <a:pos x="216" y="22"/>
                </a:cxn>
                <a:cxn ang="0">
                  <a:pos x="242" y="40"/>
                </a:cxn>
                <a:cxn ang="0">
                  <a:pos x="264" y="62"/>
                </a:cxn>
                <a:cxn ang="0">
                  <a:pos x="279" y="87"/>
                </a:cxn>
                <a:cxn ang="0">
                  <a:pos x="289" y="112"/>
                </a:cxn>
                <a:cxn ang="0">
                  <a:pos x="295" y="137"/>
                </a:cxn>
                <a:cxn ang="0">
                  <a:pos x="296" y="158"/>
                </a:cxn>
                <a:cxn ang="0">
                  <a:pos x="293" y="182"/>
                </a:cxn>
                <a:cxn ang="0">
                  <a:pos x="289" y="206"/>
                </a:cxn>
                <a:cxn ang="0">
                  <a:pos x="279" y="230"/>
                </a:cxn>
                <a:cxn ang="0">
                  <a:pos x="266" y="251"/>
                </a:cxn>
                <a:cxn ang="0">
                  <a:pos x="249" y="271"/>
                </a:cxn>
                <a:cxn ang="0">
                  <a:pos x="229" y="289"/>
                </a:cxn>
                <a:cxn ang="0">
                  <a:pos x="204" y="304"/>
                </a:cxn>
                <a:cxn ang="0">
                  <a:pos x="174" y="314"/>
                </a:cxn>
                <a:cxn ang="0">
                  <a:pos x="141" y="322"/>
                </a:cxn>
                <a:cxn ang="0">
                  <a:pos x="104" y="324"/>
                </a:cxn>
                <a:cxn ang="0">
                  <a:pos x="12" y="324"/>
                </a:cxn>
                <a:cxn ang="0">
                  <a:pos x="12" y="29"/>
                </a:cxn>
                <a:cxn ang="0">
                  <a:pos x="11" y="19"/>
                </a:cxn>
                <a:cxn ang="0">
                  <a:pos x="7" y="9"/>
                </a:cxn>
                <a:cxn ang="0">
                  <a:pos x="0" y="3"/>
                </a:cxn>
                <a:cxn ang="0">
                  <a:pos x="2" y="0"/>
                </a:cxn>
              </a:cxnLst>
              <a:rect l="0" t="0" r="r" b="b"/>
              <a:pathLst>
                <a:path w="296" h="324">
                  <a:moveTo>
                    <a:pt x="62" y="25"/>
                  </a:moveTo>
                  <a:lnTo>
                    <a:pt x="62" y="300"/>
                  </a:lnTo>
                  <a:lnTo>
                    <a:pt x="105" y="300"/>
                  </a:lnTo>
                  <a:lnTo>
                    <a:pt x="133" y="299"/>
                  </a:lnTo>
                  <a:lnTo>
                    <a:pt x="158" y="293"/>
                  </a:lnTo>
                  <a:lnTo>
                    <a:pt x="180" y="284"/>
                  </a:lnTo>
                  <a:lnTo>
                    <a:pt x="198" y="271"/>
                  </a:lnTo>
                  <a:lnTo>
                    <a:pt x="213" y="254"/>
                  </a:lnTo>
                  <a:lnTo>
                    <a:pt x="227" y="230"/>
                  </a:lnTo>
                  <a:lnTo>
                    <a:pt x="237" y="205"/>
                  </a:lnTo>
                  <a:lnTo>
                    <a:pt x="243" y="180"/>
                  </a:lnTo>
                  <a:lnTo>
                    <a:pt x="244" y="158"/>
                  </a:lnTo>
                  <a:lnTo>
                    <a:pt x="244" y="146"/>
                  </a:lnTo>
                  <a:lnTo>
                    <a:pt x="242" y="132"/>
                  </a:lnTo>
                  <a:lnTo>
                    <a:pt x="239" y="116"/>
                  </a:lnTo>
                  <a:lnTo>
                    <a:pt x="233" y="100"/>
                  </a:lnTo>
                  <a:lnTo>
                    <a:pt x="226" y="85"/>
                  </a:lnTo>
                  <a:lnTo>
                    <a:pt x="216" y="69"/>
                  </a:lnTo>
                  <a:lnTo>
                    <a:pt x="201" y="55"/>
                  </a:lnTo>
                  <a:lnTo>
                    <a:pt x="185" y="42"/>
                  </a:lnTo>
                  <a:lnTo>
                    <a:pt x="163" y="33"/>
                  </a:lnTo>
                  <a:lnTo>
                    <a:pt x="137" y="27"/>
                  </a:lnTo>
                  <a:lnTo>
                    <a:pt x="121" y="26"/>
                  </a:lnTo>
                  <a:lnTo>
                    <a:pt x="84" y="26"/>
                  </a:lnTo>
                  <a:lnTo>
                    <a:pt x="75" y="25"/>
                  </a:lnTo>
                  <a:lnTo>
                    <a:pt x="62" y="25"/>
                  </a:lnTo>
                  <a:close/>
                  <a:moveTo>
                    <a:pt x="2" y="0"/>
                  </a:moveTo>
                  <a:lnTo>
                    <a:pt x="112" y="0"/>
                  </a:lnTo>
                  <a:lnTo>
                    <a:pt x="151" y="2"/>
                  </a:lnTo>
                  <a:lnTo>
                    <a:pt x="185" y="10"/>
                  </a:lnTo>
                  <a:lnTo>
                    <a:pt x="216" y="22"/>
                  </a:lnTo>
                  <a:lnTo>
                    <a:pt x="242" y="40"/>
                  </a:lnTo>
                  <a:lnTo>
                    <a:pt x="264" y="62"/>
                  </a:lnTo>
                  <a:lnTo>
                    <a:pt x="279" y="87"/>
                  </a:lnTo>
                  <a:lnTo>
                    <a:pt x="289" y="112"/>
                  </a:lnTo>
                  <a:lnTo>
                    <a:pt x="295" y="137"/>
                  </a:lnTo>
                  <a:lnTo>
                    <a:pt x="296" y="158"/>
                  </a:lnTo>
                  <a:lnTo>
                    <a:pt x="293" y="182"/>
                  </a:lnTo>
                  <a:lnTo>
                    <a:pt x="289" y="206"/>
                  </a:lnTo>
                  <a:lnTo>
                    <a:pt x="279" y="230"/>
                  </a:lnTo>
                  <a:lnTo>
                    <a:pt x="266" y="251"/>
                  </a:lnTo>
                  <a:lnTo>
                    <a:pt x="249" y="271"/>
                  </a:lnTo>
                  <a:lnTo>
                    <a:pt x="229" y="289"/>
                  </a:lnTo>
                  <a:lnTo>
                    <a:pt x="204" y="304"/>
                  </a:lnTo>
                  <a:lnTo>
                    <a:pt x="174" y="314"/>
                  </a:lnTo>
                  <a:lnTo>
                    <a:pt x="141" y="322"/>
                  </a:lnTo>
                  <a:lnTo>
                    <a:pt x="104" y="324"/>
                  </a:lnTo>
                  <a:lnTo>
                    <a:pt x="12" y="324"/>
                  </a:lnTo>
                  <a:lnTo>
                    <a:pt x="12" y="29"/>
                  </a:lnTo>
                  <a:lnTo>
                    <a:pt x="11" y="19"/>
                  </a:lnTo>
                  <a:lnTo>
                    <a:pt x="7" y="9"/>
                  </a:lnTo>
                  <a:lnTo>
                    <a:pt x="0" y="3"/>
                  </a:lnTo>
                  <a:lnTo>
                    <a:pt x="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4"/>
            <p:cNvSpPr>
              <a:spLocks/>
            </p:cNvSpPr>
            <p:nvPr userDrawn="1"/>
          </p:nvSpPr>
          <p:spPr bwMode="auto">
            <a:xfrm>
              <a:off x="2598738" y="1416050"/>
              <a:ext cx="47625" cy="257175"/>
            </a:xfrm>
            <a:custGeom>
              <a:avLst/>
              <a:gdLst/>
              <a:ahLst/>
              <a:cxnLst>
                <a:cxn ang="0">
                  <a:pos x="0" y="0"/>
                </a:cxn>
                <a:cxn ang="0">
                  <a:pos x="60" y="0"/>
                </a:cxn>
                <a:cxn ang="0">
                  <a:pos x="60" y="324"/>
                </a:cxn>
                <a:cxn ang="0">
                  <a:pos x="12" y="324"/>
                </a:cxn>
                <a:cxn ang="0">
                  <a:pos x="12" y="32"/>
                </a:cxn>
                <a:cxn ang="0">
                  <a:pos x="11" y="19"/>
                </a:cxn>
                <a:cxn ang="0">
                  <a:pos x="6" y="9"/>
                </a:cxn>
                <a:cxn ang="0">
                  <a:pos x="0" y="3"/>
                </a:cxn>
                <a:cxn ang="0">
                  <a:pos x="0" y="0"/>
                </a:cxn>
              </a:cxnLst>
              <a:rect l="0" t="0" r="r" b="b"/>
              <a:pathLst>
                <a:path w="60" h="324">
                  <a:moveTo>
                    <a:pt x="0" y="0"/>
                  </a:moveTo>
                  <a:lnTo>
                    <a:pt x="60" y="0"/>
                  </a:lnTo>
                  <a:lnTo>
                    <a:pt x="60" y="324"/>
                  </a:lnTo>
                  <a:lnTo>
                    <a:pt x="12" y="324"/>
                  </a:lnTo>
                  <a:lnTo>
                    <a:pt x="12" y="32"/>
                  </a:lnTo>
                  <a:lnTo>
                    <a:pt x="11" y="19"/>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5"/>
            <p:cNvSpPr>
              <a:spLocks/>
            </p:cNvSpPr>
            <p:nvPr userDrawn="1"/>
          </p:nvSpPr>
          <p:spPr bwMode="auto">
            <a:xfrm>
              <a:off x="3478213" y="1416050"/>
              <a:ext cx="49213" cy="257175"/>
            </a:xfrm>
            <a:custGeom>
              <a:avLst/>
              <a:gdLst/>
              <a:ahLst/>
              <a:cxnLst>
                <a:cxn ang="0">
                  <a:pos x="0" y="0"/>
                </a:cxn>
                <a:cxn ang="0">
                  <a:pos x="61" y="0"/>
                </a:cxn>
                <a:cxn ang="0">
                  <a:pos x="61" y="324"/>
                </a:cxn>
                <a:cxn ang="0">
                  <a:pos x="12" y="324"/>
                </a:cxn>
                <a:cxn ang="0">
                  <a:pos x="12" y="32"/>
                </a:cxn>
                <a:cxn ang="0">
                  <a:pos x="11" y="19"/>
                </a:cxn>
                <a:cxn ang="0">
                  <a:pos x="7" y="9"/>
                </a:cxn>
                <a:cxn ang="0">
                  <a:pos x="0" y="3"/>
                </a:cxn>
                <a:cxn ang="0">
                  <a:pos x="0" y="0"/>
                </a:cxn>
              </a:cxnLst>
              <a:rect l="0" t="0" r="r" b="b"/>
              <a:pathLst>
                <a:path w="61" h="324">
                  <a:moveTo>
                    <a:pt x="0" y="0"/>
                  </a:moveTo>
                  <a:lnTo>
                    <a:pt x="61" y="0"/>
                  </a:lnTo>
                  <a:lnTo>
                    <a:pt x="61" y="324"/>
                  </a:lnTo>
                  <a:lnTo>
                    <a:pt x="12" y="324"/>
                  </a:lnTo>
                  <a:lnTo>
                    <a:pt x="12" y="32"/>
                  </a:lnTo>
                  <a:lnTo>
                    <a:pt x="11" y="19"/>
                  </a:lnTo>
                  <a:lnTo>
                    <a:pt x="7"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6"/>
            <p:cNvSpPr>
              <a:spLocks/>
            </p:cNvSpPr>
            <p:nvPr userDrawn="1"/>
          </p:nvSpPr>
          <p:spPr bwMode="auto">
            <a:xfrm>
              <a:off x="2117726" y="1416050"/>
              <a:ext cx="161925" cy="257175"/>
            </a:xfrm>
            <a:custGeom>
              <a:avLst/>
              <a:gdLst/>
              <a:ahLst/>
              <a:cxnLst>
                <a:cxn ang="0">
                  <a:pos x="0" y="0"/>
                </a:cxn>
                <a:cxn ang="0">
                  <a:pos x="179" y="0"/>
                </a:cxn>
                <a:cxn ang="0">
                  <a:pos x="180" y="46"/>
                </a:cxn>
                <a:cxn ang="0">
                  <a:pos x="174" y="45"/>
                </a:cxn>
                <a:cxn ang="0">
                  <a:pos x="171" y="37"/>
                </a:cxn>
                <a:cxn ang="0">
                  <a:pos x="162" y="30"/>
                </a:cxn>
                <a:cxn ang="0">
                  <a:pos x="152" y="26"/>
                </a:cxn>
                <a:cxn ang="0">
                  <a:pos x="139" y="25"/>
                </a:cxn>
                <a:cxn ang="0">
                  <a:pos x="130" y="25"/>
                </a:cxn>
                <a:cxn ang="0">
                  <a:pos x="116" y="23"/>
                </a:cxn>
                <a:cxn ang="0">
                  <a:pos x="83" y="23"/>
                </a:cxn>
                <a:cxn ang="0">
                  <a:pos x="69" y="22"/>
                </a:cxn>
                <a:cxn ang="0">
                  <a:pos x="60" y="22"/>
                </a:cxn>
                <a:cxn ang="0">
                  <a:pos x="60" y="134"/>
                </a:cxn>
                <a:cxn ang="0">
                  <a:pos x="153" y="134"/>
                </a:cxn>
                <a:cxn ang="0">
                  <a:pos x="153" y="155"/>
                </a:cxn>
                <a:cxn ang="0">
                  <a:pos x="60" y="155"/>
                </a:cxn>
                <a:cxn ang="0">
                  <a:pos x="60" y="299"/>
                </a:cxn>
                <a:cxn ang="0">
                  <a:pos x="75" y="299"/>
                </a:cxn>
                <a:cxn ang="0">
                  <a:pos x="93" y="300"/>
                </a:cxn>
                <a:cxn ang="0">
                  <a:pos x="135" y="300"/>
                </a:cxn>
                <a:cxn ang="0">
                  <a:pos x="154" y="298"/>
                </a:cxn>
                <a:cxn ang="0">
                  <a:pos x="168" y="296"/>
                </a:cxn>
                <a:cxn ang="0">
                  <a:pos x="179" y="291"/>
                </a:cxn>
                <a:cxn ang="0">
                  <a:pos x="188" y="283"/>
                </a:cxn>
                <a:cxn ang="0">
                  <a:pos x="196" y="272"/>
                </a:cxn>
                <a:cxn ang="0">
                  <a:pos x="198" y="270"/>
                </a:cxn>
                <a:cxn ang="0">
                  <a:pos x="202" y="272"/>
                </a:cxn>
                <a:cxn ang="0">
                  <a:pos x="189" y="324"/>
                </a:cxn>
                <a:cxn ang="0">
                  <a:pos x="10" y="324"/>
                </a:cxn>
                <a:cxn ang="0">
                  <a:pos x="10" y="34"/>
                </a:cxn>
                <a:cxn ang="0">
                  <a:pos x="9" y="20"/>
                </a:cxn>
                <a:cxn ang="0">
                  <a:pos x="6" y="9"/>
                </a:cxn>
                <a:cxn ang="0">
                  <a:pos x="0" y="3"/>
                </a:cxn>
                <a:cxn ang="0">
                  <a:pos x="0" y="0"/>
                </a:cxn>
              </a:cxnLst>
              <a:rect l="0" t="0" r="r" b="b"/>
              <a:pathLst>
                <a:path w="202" h="324">
                  <a:moveTo>
                    <a:pt x="0" y="0"/>
                  </a:moveTo>
                  <a:lnTo>
                    <a:pt x="179" y="0"/>
                  </a:lnTo>
                  <a:lnTo>
                    <a:pt x="180" y="46"/>
                  </a:lnTo>
                  <a:lnTo>
                    <a:pt x="174" y="45"/>
                  </a:lnTo>
                  <a:lnTo>
                    <a:pt x="171" y="37"/>
                  </a:lnTo>
                  <a:lnTo>
                    <a:pt x="162" y="30"/>
                  </a:lnTo>
                  <a:lnTo>
                    <a:pt x="152" y="26"/>
                  </a:lnTo>
                  <a:lnTo>
                    <a:pt x="139" y="25"/>
                  </a:lnTo>
                  <a:lnTo>
                    <a:pt x="130" y="25"/>
                  </a:lnTo>
                  <a:lnTo>
                    <a:pt x="116" y="23"/>
                  </a:lnTo>
                  <a:lnTo>
                    <a:pt x="83" y="23"/>
                  </a:lnTo>
                  <a:lnTo>
                    <a:pt x="69" y="22"/>
                  </a:lnTo>
                  <a:lnTo>
                    <a:pt x="60" y="22"/>
                  </a:lnTo>
                  <a:lnTo>
                    <a:pt x="60" y="134"/>
                  </a:lnTo>
                  <a:lnTo>
                    <a:pt x="153" y="134"/>
                  </a:lnTo>
                  <a:lnTo>
                    <a:pt x="153" y="155"/>
                  </a:lnTo>
                  <a:lnTo>
                    <a:pt x="60" y="155"/>
                  </a:lnTo>
                  <a:lnTo>
                    <a:pt x="60" y="299"/>
                  </a:lnTo>
                  <a:lnTo>
                    <a:pt x="75" y="299"/>
                  </a:lnTo>
                  <a:lnTo>
                    <a:pt x="93" y="300"/>
                  </a:lnTo>
                  <a:lnTo>
                    <a:pt x="135" y="300"/>
                  </a:lnTo>
                  <a:lnTo>
                    <a:pt x="154" y="298"/>
                  </a:lnTo>
                  <a:lnTo>
                    <a:pt x="168" y="296"/>
                  </a:lnTo>
                  <a:lnTo>
                    <a:pt x="179" y="291"/>
                  </a:lnTo>
                  <a:lnTo>
                    <a:pt x="188" y="283"/>
                  </a:lnTo>
                  <a:lnTo>
                    <a:pt x="196" y="272"/>
                  </a:lnTo>
                  <a:lnTo>
                    <a:pt x="198" y="270"/>
                  </a:lnTo>
                  <a:lnTo>
                    <a:pt x="202" y="272"/>
                  </a:lnTo>
                  <a:lnTo>
                    <a:pt x="189" y="324"/>
                  </a:lnTo>
                  <a:lnTo>
                    <a:pt x="10" y="324"/>
                  </a:lnTo>
                  <a:lnTo>
                    <a:pt x="10" y="34"/>
                  </a:lnTo>
                  <a:lnTo>
                    <a:pt x="9" y="20"/>
                  </a:lnTo>
                  <a:lnTo>
                    <a:pt x="6" y="9"/>
                  </a:lnTo>
                  <a:lnTo>
                    <a:pt x="0" y="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7"/>
            <p:cNvSpPr>
              <a:spLocks/>
            </p:cNvSpPr>
            <p:nvPr userDrawn="1"/>
          </p:nvSpPr>
          <p:spPr bwMode="auto">
            <a:xfrm>
              <a:off x="3995738" y="1416050"/>
              <a:ext cx="163513" cy="257175"/>
            </a:xfrm>
            <a:custGeom>
              <a:avLst/>
              <a:gdLst/>
              <a:ahLst/>
              <a:cxnLst>
                <a:cxn ang="0">
                  <a:pos x="1" y="0"/>
                </a:cxn>
                <a:cxn ang="0">
                  <a:pos x="181" y="0"/>
                </a:cxn>
                <a:cxn ang="0">
                  <a:pos x="182" y="46"/>
                </a:cxn>
                <a:cxn ang="0">
                  <a:pos x="177" y="46"/>
                </a:cxn>
                <a:cxn ang="0">
                  <a:pos x="173" y="37"/>
                </a:cxn>
                <a:cxn ang="0">
                  <a:pos x="164" y="30"/>
                </a:cxn>
                <a:cxn ang="0">
                  <a:pos x="153" y="26"/>
                </a:cxn>
                <a:cxn ang="0">
                  <a:pos x="139" y="25"/>
                </a:cxn>
                <a:cxn ang="0">
                  <a:pos x="131" y="25"/>
                </a:cxn>
                <a:cxn ang="0">
                  <a:pos x="117" y="23"/>
                </a:cxn>
                <a:cxn ang="0">
                  <a:pos x="84" y="23"/>
                </a:cxn>
                <a:cxn ang="0">
                  <a:pos x="69" y="22"/>
                </a:cxn>
                <a:cxn ang="0">
                  <a:pos x="60" y="22"/>
                </a:cxn>
                <a:cxn ang="0">
                  <a:pos x="60" y="134"/>
                </a:cxn>
                <a:cxn ang="0">
                  <a:pos x="154" y="134"/>
                </a:cxn>
                <a:cxn ang="0">
                  <a:pos x="154" y="155"/>
                </a:cxn>
                <a:cxn ang="0">
                  <a:pos x="60" y="155"/>
                </a:cxn>
                <a:cxn ang="0">
                  <a:pos x="60" y="299"/>
                </a:cxn>
                <a:cxn ang="0">
                  <a:pos x="76" y="299"/>
                </a:cxn>
                <a:cxn ang="0">
                  <a:pos x="94" y="300"/>
                </a:cxn>
                <a:cxn ang="0">
                  <a:pos x="141" y="300"/>
                </a:cxn>
                <a:cxn ang="0">
                  <a:pos x="161" y="298"/>
                </a:cxn>
                <a:cxn ang="0">
                  <a:pos x="176" y="293"/>
                </a:cxn>
                <a:cxn ang="0">
                  <a:pos x="188" y="285"/>
                </a:cxn>
                <a:cxn ang="0">
                  <a:pos x="197" y="272"/>
                </a:cxn>
                <a:cxn ang="0">
                  <a:pos x="200" y="270"/>
                </a:cxn>
                <a:cxn ang="0">
                  <a:pos x="205" y="272"/>
                </a:cxn>
                <a:cxn ang="0">
                  <a:pos x="192" y="324"/>
                </a:cxn>
                <a:cxn ang="0">
                  <a:pos x="12" y="324"/>
                </a:cxn>
                <a:cxn ang="0">
                  <a:pos x="12" y="34"/>
                </a:cxn>
                <a:cxn ang="0">
                  <a:pos x="11" y="20"/>
                </a:cxn>
                <a:cxn ang="0">
                  <a:pos x="7" y="9"/>
                </a:cxn>
                <a:cxn ang="0">
                  <a:pos x="0" y="3"/>
                </a:cxn>
                <a:cxn ang="0">
                  <a:pos x="1" y="0"/>
                </a:cxn>
              </a:cxnLst>
              <a:rect l="0" t="0" r="r" b="b"/>
              <a:pathLst>
                <a:path w="205" h="324">
                  <a:moveTo>
                    <a:pt x="1" y="0"/>
                  </a:moveTo>
                  <a:lnTo>
                    <a:pt x="181" y="0"/>
                  </a:lnTo>
                  <a:lnTo>
                    <a:pt x="182" y="46"/>
                  </a:lnTo>
                  <a:lnTo>
                    <a:pt x="177" y="46"/>
                  </a:lnTo>
                  <a:lnTo>
                    <a:pt x="173" y="37"/>
                  </a:lnTo>
                  <a:lnTo>
                    <a:pt x="164" y="30"/>
                  </a:lnTo>
                  <a:lnTo>
                    <a:pt x="153" y="26"/>
                  </a:lnTo>
                  <a:lnTo>
                    <a:pt x="139" y="25"/>
                  </a:lnTo>
                  <a:lnTo>
                    <a:pt x="131" y="25"/>
                  </a:lnTo>
                  <a:lnTo>
                    <a:pt x="117" y="23"/>
                  </a:lnTo>
                  <a:lnTo>
                    <a:pt x="84" y="23"/>
                  </a:lnTo>
                  <a:lnTo>
                    <a:pt x="69" y="22"/>
                  </a:lnTo>
                  <a:lnTo>
                    <a:pt x="60" y="22"/>
                  </a:lnTo>
                  <a:lnTo>
                    <a:pt x="60" y="134"/>
                  </a:lnTo>
                  <a:lnTo>
                    <a:pt x="154" y="134"/>
                  </a:lnTo>
                  <a:lnTo>
                    <a:pt x="154" y="155"/>
                  </a:lnTo>
                  <a:lnTo>
                    <a:pt x="60" y="155"/>
                  </a:lnTo>
                  <a:lnTo>
                    <a:pt x="60" y="299"/>
                  </a:lnTo>
                  <a:lnTo>
                    <a:pt x="76" y="299"/>
                  </a:lnTo>
                  <a:lnTo>
                    <a:pt x="94" y="300"/>
                  </a:lnTo>
                  <a:lnTo>
                    <a:pt x="141" y="300"/>
                  </a:lnTo>
                  <a:lnTo>
                    <a:pt x="161" y="298"/>
                  </a:lnTo>
                  <a:lnTo>
                    <a:pt x="176" y="293"/>
                  </a:lnTo>
                  <a:lnTo>
                    <a:pt x="188" y="285"/>
                  </a:lnTo>
                  <a:lnTo>
                    <a:pt x="197" y="272"/>
                  </a:lnTo>
                  <a:lnTo>
                    <a:pt x="200" y="270"/>
                  </a:lnTo>
                  <a:lnTo>
                    <a:pt x="205" y="272"/>
                  </a:lnTo>
                  <a:lnTo>
                    <a:pt x="192" y="324"/>
                  </a:lnTo>
                  <a:lnTo>
                    <a:pt x="12" y="324"/>
                  </a:lnTo>
                  <a:lnTo>
                    <a:pt x="12" y="34"/>
                  </a:lnTo>
                  <a:lnTo>
                    <a:pt x="11" y="20"/>
                  </a:lnTo>
                  <a:lnTo>
                    <a:pt x="7" y="9"/>
                  </a:lnTo>
                  <a:lnTo>
                    <a:pt x="0" y="3"/>
                  </a:lnTo>
                  <a:lnTo>
                    <a:pt x="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8"/>
            <p:cNvSpPr>
              <a:spLocks/>
            </p:cNvSpPr>
            <p:nvPr userDrawn="1"/>
          </p:nvSpPr>
          <p:spPr bwMode="auto">
            <a:xfrm>
              <a:off x="2981326" y="1346200"/>
              <a:ext cx="196850" cy="333375"/>
            </a:xfrm>
            <a:custGeom>
              <a:avLst/>
              <a:gdLst/>
              <a:ahLst/>
              <a:cxnLst>
                <a:cxn ang="0">
                  <a:pos x="147" y="2"/>
                </a:cxn>
                <a:cxn ang="0">
                  <a:pos x="192" y="12"/>
                </a:cxn>
                <a:cxn ang="0">
                  <a:pos x="219" y="24"/>
                </a:cxn>
                <a:cxn ang="0">
                  <a:pos x="216" y="96"/>
                </a:cxn>
                <a:cxn ang="0">
                  <a:pos x="211" y="82"/>
                </a:cxn>
                <a:cxn ang="0">
                  <a:pos x="194" y="56"/>
                </a:cxn>
                <a:cxn ang="0">
                  <a:pos x="165" y="35"/>
                </a:cxn>
                <a:cxn ang="0">
                  <a:pos x="124" y="25"/>
                </a:cxn>
                <a:cxn ang="0">
                  <a:pos x="88" y="33"/>
                </a:cxn>
                <a:cxn ang="0">
                  <a:pos x="67" y="53"/>
                </a:cxn>
                <a:cxn ang="0">
                  <a:pos x="57" y="77"/>
                </a:cxn>
                <a:cxn ang="0">
                  <a:pos x="58" y="105"/>
                </a:cxn>
                <a:cxn ang="0">
                  <a:pos x="75" y="132"/>
                </a:cxn>
                <a:cxn ang="0">
                  <a:pos x="112" y="157"/>
                </a:cxn>
                <a:cxn ang="0">
                  <a:pos x="185" y="196"/>
                </a:cxn>
                <a:cxn ang="0">
                  <a:pos x="218" y="221"/>
                </a:cxn>
                <a:cxn ang="0">
                  <a:pos x="240" y="254"/>
                </a:cxn>
                <a:cxn ang="0">
                  <a:pos x="249" y="297"/>
                </a:cxn>
                <a:cxn ang="0">
                  <a:pos x="240" y="342"/>
                </a:cxn>
                <a:cxn ang="0">
                  <a:pos x="214" y="379"/>
                </a:cxn>
                <a:cxn ang="0">
                  <a:pos x="168" y="409"/>
                </a:cxn>
                <a:cxn ang="0">
                  <a:pos x="114" y="420"/>
                </a:cxn>
                <a:cxn ang="0">
                  <a:pos x="59" y="411"/>
                </a:cxn>
                <a:cxn ang="0">
                  <a:pos x="18" y="393"/>
                </a:cxn>
                <a:cxn ang="0">
                  <a:pos x="0" y="302"/>
                </a:cxn>
                <a:cxn ang="0">
                  <a:pos x="6" y="302"/>
                </a:cxn>
                <a:cxn ang="0">
                  <a:pos x="14" y="325"/>
                </a:cxn>
                <a:cxn ang="0">
                  <a:pos x="29" y="352"/>
                </a:cxn>
                <a:cxn ang="0">
                  <a:pos x="53" y="375"/>
                </a:cxn>
                <a:cxn ang="0">
                  <a:pos x="88" y="391"/>
                </a:cxn>
                <a:cxn ang="0">
                  <a:pos x="133" y="391"/>
                </a:cxn>
                <a:cxn ang="0">
                  <a:pos x="170" y="372"/>
                </a:cxn>
                <a:cxn ang="0">
                  <a:pos x="189" y="342"/>
                </a:cxn>
                <a:cxn ang="0">
                  <a:pos x="193" y="313"/>
                </a:cxn>
                <a:cxn ang="0">
                  <a:pos x="185" y="279"/>
                </a:cxn>
                <a:cxn ang="0">
                  <a:pos x="164" y="254"/>
                </a:cxn>
                <a:cxn ang="0">
                  <a:pos x="132" y="234"/>
                </a:cxn>
                <a:cxn ang="0">
                  <a:pos x="92" y="213"/>
                </a:cxn>
                <a:cxn ang="0">
                  <a:pos x="51" y="189"/>
                </a:cxn>
                <a:cxn ang="0">
                  <a:pos x="22" y="162"/>
                </a:cxn>
                <a:cxn ang="0">
                  <a:pos x="7" y="128"/>
                </a:cxn>
                <a:cxn ang="0">
                  <a:pos x="7" y="86"/>
                </a:cxn>
                <a:cxn ang="0">
                  <a:pos x="19" y="56"/>
                </a:cxn>
                <a:cxn ang="0">
                  <a:pos x="38" y="33"/>
                </a:cxn>
                <a:cxn ang="0">
                  <a:pos x="66" y="15"/>
                </a:cxn>
                <a:cxn ang="0">
                  <a:pos x="108" y="2"/>
                </a:cxn>
              </a:cxnLst>
              <a:rect l="0" t="0" r="r" b="b"/>
              <a:pathLst>
                <a:path w="249" h="420">
                  <a:moveTo>
                    <a:pt x="131" y="0"/>
                  </a:moveTo>
                  <a:lnTo>
                    <a:pt x="147" y="2"/>
                  </a:lnTo>
                  <a:lnTo>
                    <a:pt x="168" y="5"/>
                  </a:lnTo>
                  <a:lnTo>
                    <a:pt x="192" y="12"/>
                  </a:lnTo>
                  <a:lnTo>
                    <a:pt x="217" y="24"/>
                  </a:lnTo>
                  <a:lnTo>
                    <a:pt x="219" y="24"/>
                  </a:lnTo>
                  <a:lnTo>
                    <a:pt x="222" y="96"/>
                  </a:lnTo>
                  <a:lnTo>
                    <a:pt x="216" y="96"/>
                  </a:lnTo>
                  <a:lnTo>
                    <a:pt x="216" y="93"/>
                  </a:lnTo>
                  <a:lnTo>
                    <a:pt x="211" y="82"/>
                  </a:lnTo>
                  <a:lnTo>
                    <a:pt x="204" y="69"/>
                  </a:lnTo>
                  <a:lnTo>
                    <a:pt x="194" y="56"/>
                  </a:lnTo>
                  <a:lnTo>
                    <a:pt x="181" y="44"/>
                  </a:lnTo>
                  <a:lnTo>
                    <a:pt x="165" y="35"/>
                  </a:lnTo>
                  <a:lnTo>
                    <a:pt x="146" y="27"/>
                  </a:lnTo>
                  <a:lnTo>
                    <a:pt x="124" y="25"/>
                  </a:lnTo>
                  <a:lnTo>
                    <a:pt x="105" y="27"/>
                  </a:lnTo>
                  <a:lnTo>
                    <a:pt x="88" y="33"/>
                  </a:lnTo>
                  <a:lnTo>
                    <a:pt x="77" y="42"/>
                  </a:lnTo>
                  <a:lnTo>
                    <a:pt x="67" y="53"/>
                  </a:lnTo>
                  <a:lnTo>
                    <a:pt x="60" y="65"/>
                  </a:lnTo>
                  <a:lnTo>
                    <a:pt x="57" y="77"/>
                  </a:lnTo>
                  <a:lnTo>
                    <a:pt x="55" y="89"/>
                  </a:lnTo>
                  <a:lnTo>
                    <a:pt x="58" y="105"/>
                  </a:lnTo>
                  <a:lnTo>
                    <a:pt x="64" y="119"/>
                  </a:lnTo>
                  <a:lnTo>
                    <a:pt x="75" y="132"/>
                  </a:lnTo>
                  <a:lnTo>
                    <a:pt x="91" y="144"/>
                  </a:lnTo>
                  <a:lnTo>
                    <a:pt x="112" y="157"/>
                  </a:lnTo>
                  <a:lnTo>
                    <a:pt x="147" y="175"/>
                  </a:lnTo>
                  <a:lnTo>
                    <a:pt x="185" y="196"/>
                  </a:lnTo>
                  <a:lnTo>
                    <a:pt x="203" y="208"/>
                  </a:lnTo>
                  <a:lnTo>
                    <a:pt x="218" y="221"/>
                  </a:lnTo>
                  <a:lnTo>
                    <a:pt x="230" y="236"/>
                  </a:lnTo>
                  <a:lnTo>
                    <a:pt x="240" y="254"/>
                  </a:lnTo>
                  <a:lnTo>
                    <a:pt x="246" y="274"/>
                  </a:lnTo>
                  <a:lnTo>
                    <a:pt x="249" y="297"/>
                  </a:lnTo>
                  <a:lnTo>
                    <a:pt x="246" y="321"/>
                  </a:lnTo>
                  <a:lnTo>
                    <a:pt x="240" y="342"/>
                  </a:lnTo>
                  <a:lnTo>
                    <a:pt x="230" y="361"/>
                  </a:lnTo>
                  <a:lnTo>
                    <a:pt x="214" y="379"/>
                  </a:lnTo>
                  <a:lnTo>
                    <a:pt x="193" y="396"/>
                  </a:lnTo>
                  <a:lnTo>
                    <a:pt x="168" y="409"/>
                  </a:lnTo>
                  <a:lnTo>
                    <a:pt x="143" y="418"/>
                  </a:lnTo>
                  <a:lnTo>
                    <a:pt x="114" y="420"/>
                  </a:lnTo>
                  <a:lnTo>
                    <a:pt x="85" y="416"/>
                  </a:lnTo>
                  <a:lnTo>
                    <a:pt x="59" y="411"/>
                  </a:lnTo>
                  <a:lnTo>
                    <a:pt x="37" y="402"/>
                  </a:lnTo>
                  <a:lnTo>
                    <a:pt x="18" y="393"/>
                  </a:lnTo>
                  <a:lnTo>
                    <a:pt x="2" y="385"/>
                  </a:lnTo>
                  <a:lnTo>
                    <a:pt x="0" y="302"/>
                  </a:lnTo>
                  <a:lnTo>
                    <a:pt x="6" y="301"/>
                  </a:lnTo>
                  <a:lnTo>
                    <a:pt x="6" y="302"/>
                  </a:lnTo>
                  <a:lnTo>
                    <a:pt x="9" y="313"/>
                  </a:lnTo>
                  <a:lnTo>
                    <a:pt x="14" y="325"/>
                  </a:lnTo>
                  <a:lnTo>
                    <a:pt x="21" y="337"/>
                  </a:lnTo>
                  <a:lnTo>
                    <a:pt x="29" y="352"/>
                  </a:lnTo>
                  <a:lnTo>
                    <a:pt x="40" y="363"/>
                  </a:lnTo>
                  <a:lnTo>
                    <a:pt x="53" y="375"/>
                  </a:lnTo>
                  <a:lnTo>
                    <a:pt x="70" y="385"/>
                  </a:lnTo>
                  <a:lnTo>
                    <a:pt x="88" y="391"/>
                  </a:lnTo>
                  <a:lnTo>
                    <a:pt x="111" y="393"/>
                  </a:lnTo>
                  <a:lnTo>
                    <a:pt x="133" y="391"/>
                  </a:lnTo>
                  <a:lnTo>
                    <a:pt x="153" y="383"/>
                  </a:lnTo>
                  <a:lnTo>
                    <a:pt x="170" y="372"/>
                  </a:lnTo>
                  <a:lnTo>
                    <a:pt x="180" y="358"/>
                  </a:lnTo>
                  <a:lnTo>
                    <a:pt x="189" y="342"/>
                  </a:lnTo>
                  <a:lnTo>
                    <a:pt x="192" y="327"/>
                  </a:lnTo>
                  <a:lnTo>
                    <a:pt x="193" y="313"/>
                  </a:lnTo>
                  <a:lnTo>
                    <a:pt x="191" y="294"/>
                  </a:lnTo>
                  <a:lnTo>
                    <a:pt x="185" y="279"/>
                  </a:lnTo>
                  <a:lnTo>
                    <a:pt x="177" y="266"/>
                  </a:lnTo>
                  <a:lnTo>
                    <a:pt x="164" y="254"/>
                  </a:lnTo>
                  <a:lnTo>
                    <a:pt x="150" y="244"/>
                  </a:lnTo>
                  <a:lnTo>
                    <a:pt x="132" y="234"/>
                  </a:lnTo>
                  <a:lnTo>
                    <a:pt x="112" y="224"/>
                  </a:lnTo>
                  <a:lnTo>
                    <a:pt x="92" y="213"/>
                  </a:lnTo>
                  <a:lnTo>
                    <a:pt x="70" y="201"/>
                  </a:lnTo>
                  <a:lnTo>
                    <a:pt x="51" y="189"/>
                  </a:lnTo>
                  <a:lnTo>
                    <a:pt x="35" y="177"/>
                  </a:lnTo>
                  <a:lnTo>
                    <a:pt x="22" y="162"/>
                  </a:lnTo>
                  <a:lnTo>
                    <a:pt x="13" y="147"/>
                  </a:lnTo>
                  <a:lnTo>
                    <a:pt x="7" y="128"/>
                  </a:lnTo>
                  <a:lnTo>
                    <a:pt x="6" y="106"/>
                  </a:lnTo>
                  <a:lnTo>
                    <a:pt x="7" y="86"/>
                  </a:lnTo>
                  <a:lnTo>
                    <a:pt x="13" y="70"/>
                  </a:lnTo>
                  <a:lnTo>
                    <a:pt x="19" y="56"/>
                  </a:lnTo>
                  <a:lnTo>
                    <a:pt x="28" y="44"/>
                  </a:lnTo>
                  <a:lnTo>
                    <a:pt x="38" y="33"/>
                  </a:lnTo>
                  <a:lnTo>
                    <a:pt x="47" y="25"/>
                  </a:lnTo>
                  <a:lnTo>
                    <a:pt x="66" y="15"/>
                  </a:lnTo>
                  <a:lnTo>
                    <a:pt x="86" y="7"/>
                  </a:lnTo>
                  <a:lnTo>
                    <a:pt x="108" y="2"/>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9"/>
            <p:cNvSpPr>
              <a:spLocks/>
            </p:cNvSpPr>
            <p:nvPr userDrawn="1"/>
          </p:nvSpPr>
          <p:spPr bwMode="auto">
            <a:xfrm>
              <a:off x="3598863" y="1414463"/>
              <a:ext cx="155575" cy="261938"/>
            </a:xfrm>
            <a:custGeom>
              <a:avLst/>
              <a:gdLst/>
              <a:ahLst/>
              <a:cxnLst>
                <a:cxn ang="0">
                  <a:pos x="116" y="0"/>
                </a:cxn>
                <a:cxn ang="0">
                  <a:pos x="153" y="7"/>
                </a:cxn>
                <a:cxn ang="0">
                  <a:pos x="173" y="19"/>
                </a:cxn>
                <a:cxn ang="0">
                  <a:pos x="171" y="76"/>
                </a:cxn>
                <a:cxn ang="0">
                  <a:pos x="167" y="65"/>
                </a:cxn>
                <a:cxn ang="0">
                  <a:pos x="155" y="45"/>
                </a:cxn>
                <a:cxn ang="0">
                  <a:pos x="132" y="29"/>
                </a:cxn>
                <a:cxn ang="0">
                  <a:pos x="99" y="22"/>
                </a:cxn>
                <a:cxn ang="0">
                  <a:pos x="68" y="29"/>
                </a:cxn>
                <a:cxn ang="0">
                  <a:pos x="52" y="48"/>
                </a:cxn>
                <a:cxn ang="0">
                  <a:pos x="46" y="70"/>
                </a:cxn>
                <a:cxn ang="0">
                  <a:pos x="52" y="92"/>
                </a:cxn>
                <a:cxn ang="0">
                  <a:pos x="72" y="110"/>
                </a:cxn>
                <a:cxn ang="0">
                  <a:pos x="108" y="130"/>
                </a:cxn>
                <a:cxn ang="0">
                  <a:pos x="134" y="144"/>
                </a:cxn>
                <a:cxn ang="0">
                  <a:pos x="165" y="165"/>
                </a:cxn>
                <a:cxn ang="0">
                  <a:pos x="188" y="194"/>
                </a:cxn>
                <a:cxn ang="0">
                  <a:pos x="197" y="234"/>
                </a:cxn>
                <a:cxn ang="0">
                  <a:pos x="185" y="280"/>
                </a:cxn>
                <a:cxn ang="0">
                  <a:pos x="153" y="312"/>
                </a:cxn>
                <a:cxn ang="0">
                  <a:pos x="112" y="328"/>
                </a:cxn>
                <a:cxn ang="0">
                  <a:pos x="67" y="328"/>
                </a:cxn>
                <a:cxn ang="0">
                  <a:pos x="29" y="316"/>
                </a:cxn>
                <a:cxn ang="0">
                  <a:pos x="2" y="302"/>
                </a:cxn>
                <a:cxn ang="0">
                  <a:pos x="4" y="236"/>
                </a:cxn>
                <a:cxn ang="0">
                  <a:pos x="9" y="250"/>
                </a:cxn>
                <a:cxn ang="0">
                  <a:pos x="23" y="275"/>
                </a:cxn>
                <a:cxn ang="0">
                  <a:pos x="49" y="296"/>
                </a:cxn>
                <a:cxn ang="0">
                  <a:pos x="87" y="307"/>
                </a:cxn>
                <a:cxn ang="0">
                  <a:pos x="121" y="299"/>
                </a:cxn>
                <a:cxn ang="0">
                  <a:pos x="144" y="276"/>
                </a:cxn>
                <a:cxn ang="0">
                  <a:pos x="151" y="254"/>
                </a:cxn>
                <a:cxn ang="0">
                  <a:pos x="148" y="230"/>
                </a:cxn>
                <a:cxn ang="0">
                  <a:pos x="134" y="207"/>
                </a:cxn>
                <a:cxn ang="0">
                  <a:pos x="108" y="189"/>
                </a:cxn>
                <a:cxn ang="0">
                  <a:pos x="75" y="171"/>
                </a:cxn>
                <a:cxn ang="0">
                  <a:pos x="36" y="149"/>
                </a:cxn>
                <a:cxn ang="0">
                  <a:pos x="13" y="121"/>
                </a:cxn>
                <a:cxn ang="0">
                  <a:pos x="4" y="83"/>
                </a:cxn>
                <a:cxn ang="0">
                  <a:pos x="15" y="43"/>
                </a:cxn>
                <a:cxn ang="0">
                  <a:pos x="45" y="15"/>
                </a:cxn>
                <a:cxn ang="0">
                  <a:pos x="82" y="2"/>
                </a:cxn>
              </a:cxnLst>
              <a:rect l="0" t="0" r="r" b="b"/>
              <a:pathLst>
                <a:path w="197" h="330">
                  <a:moveTo>
                    <a:pt x="103" y="0"/>
                  </a:moveTo>
                  <a:lnTo>
                    <a:pt x="116" y="0"/>
                  </a:lnTo>
                  <a:lnTo>
                    <a:pt x="134" y="3"/>
                  </a:lnTo>
                  <a:lnTo>
                    <a:pt x="153" y="7"/>
                  </a:lnTo>
                  <a:lnTo>
                    <a:pt x="172" y="17"/>
                  </a:lnTo>
                  <a:lnTo>
                    <a:pt x="173" y="19"/>
                  </a:lnTo>
                  <a:lnTo>
                    <a:pt x="177" y="75"/>
                  </a:lnTo>
                  <a:lnTo>
                    <a:pt x="171" y="76"/>
                  </a:lnTo>
                  <a:lnTo>
                    <a:pt x="171" y="74"/>
                  </a:lnTo>
                  <a:lnTo>
                    <a:pt x="167" y="65"/>
                  </a:lnTo>
                  <a:lnTo>
                    <a:pt x="162" y="56"/>
                  </a:lnTo>
                  <a:lnTo>
                    <a:pt x="155" y="45"/>
                  </a:lnTo>
                  <a:lnTo>
                    <a:pt x="145" y="37"/>
                  </a:lnTo>
                  <a:lnTo>
                    <a:pt x="132" y="29"/>
                  </a:lnTo>
                  <a:lnTo>
                    <a:pt x="116" y="24"/>
                  </a:lnTo>
                  <a:lnTo>
                    <a:pt x="99" y="22"/>
                  </a:lnTo>
                  <a:lnTo>
                    <a:pt x="82" y="23"/>
                  </a:lnTo>
                  <a:lnTo>
                    <a:pt x="68" y="29"/>
                  </a:lnTo>
                  <a:lnTo>
                    <a:pt x="59" y="37"/>
                  </a:lnTo>
                  <a:lnTo>
                    <a:pt x="52" y="48"/>
                  </a:lnTo>
                  <a:lnTo>
                    <a:pt x="47" y="59"/>
                  </a:lnTo>
                  <a:lnTo>
                    <a:pt x="46" y="70"/>
                  </a:lnTo>
                  <a:lnTo>
                    <a:pt x="47" y="82"/>
                  </a:lnTo>
                  <a:lnTo>
                    <a:pt x="52" y="92"/>
                  </a:lnTo>
                  <a:lnTo>
                    <a:pt x="60" y="102"/>
                  </a:lnTo>
                  <a:lnTo>
                    <a:pt x="72" y="110"/>
                  </a:lnTo>
                  <a:lnTo>
                    <a:pt x="87" y="119"/>
                  </a:lnTo>
                  <a:lnTo>
                    <a:pt x="108" y="130"/>
                  </a:lnTo>
                  <a:lnTo>
                    <a:pt x="116" y="135"/>
                  </a:lnTo>
                  <a:lnTo>
                    <a:pt x="134" y="144"/>
                  </a:lnTo>
                  <a:lnTo>
                    <a:pt x="151" y="155"/>
                  </a:lnTo>
                  <a:lnTo>
                    <a:pt x="165" y="165"/>
                  </a:lnTo>
                  <a:lnTo>
                    <a:pt x="178" y="178"/>
                  </a:lnTo>
                  <a:lnTo>
                    <a:pt x="188" y="194"/>
                  </a:lnTo>
                  <a:lnTo>
                    <a:pt x="194" y="213"/>
                  </a:lnTo>
                  <a:lnTo>
                    <a:pt x="197" y="234"/>
                  </a:lnTo>
                  <a:lnTo>
                    <a:pt x="193" y="257"/>
                  </a:lnTo>
                  <a:lnTo>
                    <a:pt x="185" y="280"/>
                  </a:lnTo>
                  <a:lnTo>
                    <a:pt x="171" y="299"/>
                  </a:lnTo>
                  <a:lnTo>
                    <a:pt x="153" y="312"/>
                  </a:lnTo>
                  <a:lnTo>
                    <a:pt x="133" y="322"/>
                  </a:lnTo>
                  <a:lnTo>
                    <a:pt x="112" y="328"/>
                  </a:lnTo>
                  <a:lnTo>
                    <a:pt x="91" y="330"/>
                  </a:lnTo>
                  <a:lnTo>
                    <a:pt x="67" y="328"/>
                  </a:lnTo>
                  <a:lnTo>
                    <a:pt x="47" y="323"/>
                  </a:lnTo>
                  <a:lnTo>
                    <a:pt x="29" y="316"/>
                  </a:lnTo>
                  <a:lnTo>
                    <a:pt x="3" y="303"/>
                  </a:lnTo>
                  <a:lnTo>
                    <a:pt x="2" y="302"/>
                  </a:lnTo>
                  <a:lnTo>
                    <a:pt x="0" y="236"/>
                  </a:lnTo>
                  <a:lnTo>
                    <a:pt x="4" y="236"/>
                  </a:lnTo>
                  <a:lnTo>
                    <a:pt x="4" y="239"/>
                  </a:lnTo>
                  <a:lnTo>
                    <a:pt x="9" y="250"/>
                  </a:lnTo>
                  <a:lnTo>
                    <a:pt x="15" y="262"/>
                  </a:lnTo>
                  <a:lnTo>
                    <a:pt x="23" y="275"/>
                  </a:lnTo>
                  <a:lnTo>
                    <a:pt x="35" y="287"/>
                  </a:lnTo>
                  <a:lnTo>
                    <a:pt x="49" y="296"/>
                  </a:lnTo>
                  <a:lnTo>
                    <a:pt x="66" y="303"/>
                  </a:lnTo>
                  <a:lnTo>
                    <a:pt x="87" y="307"/>
                  </a:lnTo>
                  <a:lnTo>
                    <a:pt x="106" y="305"/>
                  </a:lnTo>
                  <a:lnTo>
                    <a:pt x="121" y="299"/>
                  </a:lnTo>
                  <a:lnTo>
                    <a:pt x="134" y="289"/>
                  </a:lnTo>
                  <a:lnTo>
                    <a:pt x="144" y="276"/>
                  </a:lnTo>
                  <a:lnTo>
                    <a:pt x="148" y="264"/>
                  </a:lnTo>
                  <a:lnTo>
                    <a:pt x="151" y="254"/>
                  </a:lnTo>
                  <a:lnTo>
                    <a:pt x="151" y="247"/>
                  </a:lnTo>
                  <a:lnTo>
                    <a:pt x="148" y="230"/>
                  </a:lnTo>
                  <a:lnTo>
                    <a:pt x="144" y="217"/>
                  </a:lnTo>
                  <a:lnTo>
                    <a:pt x="134" y="207"/>
                  </a:lnTo>
                  <a:lnTo>
                    <a:pt x="122" y="198"/>
                  </a:lnTo>
                  <a:lnTo>
                    <a:pt x="108" y="189"/>
                  </a:lnTo>
                  <a:lnTo>
                    <a:pt x="91" y="181"/>
                  </a:lnTo>
                  <a:lnTo>
                    <a:pt x="75" y="171"/>
                  </a:lnTo>
                  <a:lnTo>
                    <a:pt x="54" y="161"/>
                  </a:lnTo>
                  <a:lnTo>
                    <a:pt x="36" y="149"/>
                  </a:lnTo>
                  <a:lnTo>
                    <a:pt x="22" y="136"/>
                  </a:lnTo>
                  <a:lnTo>
                    <a:pt x="13" y="121"/>
                  </a:lnTo>
                  <a:lnTo>
                    <a:pt x="6" y="103"/>
                  </a:lnTo>
                  <a:lnTo>
                    <a:pt x="4" y="83"/>
                  </a:lnTo>
                  <a:lnTo>
                    <a:pt x="8" y="62"/>
                  </a:lnTo>
                  <a:lnTo>
                    <a:pt x="15" y="43"/>
                  </a:lnTo>
                  <a:lnTo>
                    <a:pt x="28" y="28"/>
                  </a:lnTo>
                  <a:lnTo>
                    <a:pt x="45" y="15"/>
                  </a:lnTo>
                  <a:lnTo>
                    <a:pt x="62" y="6"/>
                  </a:lnTo>
                  <a:lnTo>
                    <a:pt x="82" y="2"/>
                  </a:lnTo>
                  <a:lnTo>
                    <a:pt x="10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20"/>
            <p:cNvSpPr>
              <a:spLocks/>
            </p:cNvSpPr>
            <p:nvPr userDrawn="1"/>
          </p:nvSpPr>
          <p:spPr bwMode="auto">
            <a:xfrm>
              <a:off x="3795713" y="1414463"/>
              <a:ext cx="157163" cy="261938"/>
            </a:xfrm>
            <a:custGeom>
              <a:avLst/>
              <a:gdLst/>
              <a:ahLst/>
              <a:cxnLst>
                <a:cxn ang="0">
                  <a:pos x="117" y="0"/>
                </a:cxn>
                <a:cxn ang="0">
                  <a:pos x="154" y="7"/>
                </a:cxn>
                <a:cxn ang="0">
                  <a:pos x="174" y="19"/>
                </a:cxn>
                <a:cxn ang="0">
                  <a:pos x="171" y="76"/>
                </a:cxn>
                <a:cxn ang="0">
                  <a:pos x="168" y="65"/>
                </a:cxn>
                <a:cxn ang="0">
                  <a:pos x="156" y="45"/>
                </a:cxn>
                <a:cxn ang="0">
                  <a:pos x="134" y="29"/>
                </a:cxn>
                <a:cxn ang="0">
                  <a:pos x="99" y="22"/>
                </a:cxn>
                <a:cxn ang="0">
                  <a:pos x="69" y="29"/>
                </a:cxn>
                <a:cxn ang="0">
                  <a:pos x="51" y="48"/>
                </a:cxn>
                <a:cxn ang="0">
                  <a:pos x="46" y="70"/>
                </a:cxn>
                <a:cxn ang="0">
                  <a:pos x="52" y="92"/>
                </a:cxn>
                <a:cxn ang="0">
                  <a:pos x="72" y="110"/>
                </a:cxn>
                <a:cxn ang="0">
                  <a:pos x="110" y="130"/>
                </a:cxn>
                <a:cxn ang="0">
                  <a:pos x="135" y="144"/>
                </a:cxn>
                <a:cxn ang="0">
                  <a:pos x="167" y="165"/>
                </a:cxn>
                <a:cxn ang="0">
                  <a:pos x="189" y="194"/>
                </a:cxn>
                <a:cxn ang="0">
                  <a:pos x="198" y="234"/>
                </a:cxn>
                <a:cxn ang="0">
                  <a:pos x="191" y="269"/>
                </a:cxn>
                <a:cxn ang="0">
                  <a:pos x="170" y="299"/>
                </a:cxn>
                <a:cxn ang="0">
                  <a:pos x="135" y="322"/>
                </a:cxn>
                <a:cxn ang="0">
                  <a:pos x="92" y="330"/>
                </a:cxn>
                <a:cxn ang="0">
                  <a:pos x="48" y="323"/>
                </a:cxn>
                <a:cxn ang="0">
                  <a:pos x="15" y="309"/>
                </a:cxn>
                <a:cxn ang="0">
                  <a:pos x="3" y="302"/>
                </a:cxn>
                <a:cxn ang="0">
                  <a:pos x="6" y="236"/>
                </a:cxn>
                <a:cxn ang="0">
                  <a:pos x="10" y="250"/>
                </a:cxn>
                <a:cxn ang="0">
                  <a:pos x="24" y="275"/>
                </a:cxn>
                <a:cxn ang="0">
                  <a:pos x="49" y="296"/>
                </a:cxn>
                <a:cxn ang="0">
                  <a:pos x="89" y="307"/>
                </a:cxn>
                <a:cxn ang="0">
                  <a:pos x="122" y="299"/>
                </a:cxn>
                <a:cxn ang="0">
                  <a:pos x="144" y="276"/>
                </a:cxn>
                <a:cxn ang="0">
                  <a:pos x="152" y="254"/>
                </a:cxn>
                <a:cxn ang="0">
                  <a:pos x="150" y="230"/>
                </a:cxn>
                <a:cxn ang="0">
                  <a:pos x="136" y="207"/>
                </a:cxn>
                <a:cxn ang="0">
                  <a:pos x="110" y="189"/>
                </a:cxn>
                <a:cxn ang="0">
                  <a:pos x="75" y="171"/>
                </a:cxn>
                <a:cxn ang="0">
                  <a:pos x="38" y="149"/>
                </a:cxn>
                <a:cxn ang="0">
                  <a:pos x="13" y="121"/>
                </a:cxn>
                <a:cxn ang="0">
                  <a:pos x="5" y="83"/>
                </a:cxn>
                <a:cxn ang="0">
                  <a:pos x="17" y="43"/>
                </a:cxn>
                <a:cxn ang="0">
                  <a:pos x="45" y="15"/>
                </a:cxn>
                <a:cxn ang="0">
                  <a:pos x="84" y="2"/>
                </a:cxn>
              </a:cxnLst>
              <a:rect l="0" t="0" r="r" b="b"/>
              <a:pathLst>
                <a:path w="198" h="330">
                  <a:moveTo>
                    <a:pt x="105" y="0"/>
                  </a:moveTo>
                  <a:lnTo>
                    <a:pt x="117" y="0"/>
                  </a:lnTo>
                  <a:lnTo>
                    <a:pt x="135" y="3"/>
                  </a:lnTo>
                  <a:lnTo>
                    <a:pt x="154" y="7"/>
                  </a:lnTo>
                  <a:lnTo>
                    <a:pt x="174" y="17"/>
                  </a:lnTo>
                  <a:lnTo>
                    <a:pt x="174" y="19"/>
                  </a:lnTo>
                  <a:lnTo>
                    <a:pt x="176" y="75"/>
                  </a:lnTo>
                  <a:lnTo>
                    <a:pt x="171" y="76"/>
                  </a:lnTo>
                  <a:lnTo>
                    <a:pt x="170" y="74"/>
                  </a:lnTo>
                  <a:lnTo>
                    <a:pt x="168" y="65"/>
                  </a:lnTo>
                  <a:lnTo>
                    <a:pt x="163" y="56"/>
                  </a:lnTo>
                  <a:lnTo>
                    <a:pt x="156" y="45"/>
                  </a:lnTo>
                  <a:lnTo>
                    <a:pt x="145" y="37"/>
                  </a:lnTo>
                  <a:lnTo>
                    <a:pt x="134" y="29"/>
                  </a:lnTo>
                  <a:lnTo>
                    <a:pt x="118" y="24"/>
                  </a:lnTo>
                  <a:lnTo>
                    <a:pt x="99" y="22"/>
                  </a:lnTo>
                  <a:lnTo>
                    <a:pt x="82" y="23"/>
                  </a:lnTo>
                  <a:lnTo>
                    <a:pt x="69" y="29"/>
                  </a:lnTo>
                  <a:lnTo>
                    <a:pt x="58" y="37"/>
                  </a:lnTo>
                  <a:lnTo>
                    <a:pt x="51" y="48"/>
                  </a:lnTo>
                  <a:lnTo>
                    <a:pt x="48" y="59"/>
                  </a:lnTo>
                  <a:lnTo>
                    <a:pt x="46" y="70"/>
                  </a:lnTo>
                  <a:lnTo>
                    <a:pt x="48" y="82"/>
                  </a:lnTo>
                  <a:lnTo>
                    <a:pt x="52" y="92"/>
                  </a:lnTo>
                  <a:lnTo>
                    <a:pt x="60" y="102"/>
                  </a:lnTo>
                  <a:lnTo>
                    <a:pt x="72" y="110"/>
                  </a:lnTo>
                  <a:lnTo>
                    <a:pt x="89" y="119"/>
                  </a:lnTo>
                  <a:lnTo>
                    <a:pt x="110" y="130"/>
                  </a:lnTo>
                  <a:lnTo>
                    <a:pt x="117" y="135"/>
                  </a:lnTo>
                  <a:lnTo>
                    <a:pt x="135" y="144"/>
                  </a:lnTo>
                  <a:lnTo>
                    <a:pt x="151" y="155"/>
                  </a:lnTo>
                  <a:lnTo>
                    <a:pt x="167" y="165"/>
                  </a:lnTo>
                  <a:lnTo>
                    <a:pt x="179" y="178"/>
                  </a:lnTo>
                  <a:lnTo>
                    <a:pt x="189" y="194"/>
                  </a:lnTo>
                  <a:lnTo>
                    <a:pt x="196" y="213"/>
                  </a:lnTo>
                  <a:lnTo>
                    <a:pt x="198" y="234"/>
                  </a:lnTo>
                  <a:lnTo>
                    <a:pt x="197" y="251"/>
                  </a:lnTo>
                  <a:lnTo>
                    <a:pt x="191" y="269"/>
                  </a:lnTo>
                  <a:lnTo>
                    <a:pt x="183" y="284"/>
                  </a:lnTo>
                  <a:lnTo>
                    <a:pt x="170" y="299"/>
                  </a:lnTo>
                  <a:lnTo>
                    <a:pt x="154" y="312"/>
                  </a:lnTo>
                  <a:lnTo>
                    <a:pt x="135" y="322"/>
                  </a:lnTo>
                  <a:lnTo>
                    <a:pt x="113" y="328"/>
                  </a:lnTo>
                  <a:lnTo>
                    <a:pt x="92" y="330"/>
                  </a:lnTo>
                  <a:lnTo>
                    <a:pt x="69" y="328"/>
                  </a:lnTo>
                  <a:lnTo>
                    <a:pt x="48" y="323"/>
                  </a:lnTo>
                  <a:lnTo>
                    <a:pt x="30" y="316"/>
                  </a:lnTo>
                  <a:lnTo>
                    <a:pt x="15" y="309"/>
                  </a:lnTo>
                  <a:lnTo>
                    <a:pt x="3" y="303"/>
                  </a:lnTo>
                  <a:lnTo>
                    <a:pt x="3" y="302"/>
                  </a:lnTo>
                  <a:lnTo>
                    <a:pt x="0" y="236"/>
                  </a:lnTo>
                  <a:lnTo>
                    <a:pt x="6" y="236"/>
                  </a:lnTo>
                  <a:lnTo>
                    <a:pt x="6" y="239"/>
                  </a:lnTo>
                  <a:lnTo>
                    <a:pt x="10" y="250"/>
                  </a:lnTo>
                  <a:lnTo>
                    <a:pt x="16" y="262"/>
                  </a:lnTo>
                  <a:lnTo>
                    <a:pt x="24" y="275"/>
                  </a:lnTo>
                  <a:lnTo>
                    <a:pt x="35" y="287"/>
                  </a:lnTo>
                  <a:lnTo>
                    <a:pt x="49" y="296"/>
                  </a:lnTo>
                  <a:lnTo>
                    <a:pt x="68" y="303"/>
                  </a:lnTo>
                  <a:lnTo>
                    <a:pt x="89" y="307"/>
                  </a:lnTo>
                  <a:lnTo>
                    <a:pt x="106" y="305"/>
                  </a:lnTo>
                  <a:lnTo>
                    <a:pt x="122" y="299"/>
                  </a:lnTo>
                  <a:lnTo>
                    <a:pt x="135" y="289"/>
                  </a:lnTo>
                  <a:lnTo>
                    <a:pt x="144" y="276"/>
                  </a:lnTo>
                  <a:lnTo>
                    <a:pt x="150" y="264"/>
                  </a:lnTo>
                  <a:lnTo>
                    <a:pt x="152" y="254"/>
                  </a:lnTo>
                  <a:lnTo>
                    <a:pt x="152" y="247"/>
                  </a:lnTo>
                  <a:lnTo>
                    <a:pt x="150" y="230"/>
                  </a:lnTo>
                  <a:lnTo>
                    <a:pt x="145" y="217"/>
                  </a:lnTo>
                  <a:lnTo>
                    <a:pt x="136" y="207"/>
                  </a:lnTo>
                  <a:lnTo>
                    <a:pt x="124" y="198"/>
                  </a:lnTo>
                  <a:lnTo>
                    <a:pt x="110" y="189"/>
                  </a:lnTo>
                  <a:lnTo>
                    <a:pt x="92" y="181"/>
                  </a:lnTo>
                  <a:lnTo>
                    <a:pt x="75" y="171"/>
                  </a:lnTo>
                  <a:lnTo>
                    <a:pt x="55" y="161"/>
                  </a:lnTo>
                  <a:lnTo>
                    <a:pt x="38" y="149"/>
                  </a:lnTo>
                  <a:lnTo>
                    <a:pt x="24" y="136"/>
                  </a:lnTo>
                  <a:lnTo>
                    <a:pt x="13" y="121"/>
                  </a:lnTo>
                  <a:lnTo>
                    <a:pt x="7" y="103"/>
                  </a:lnTo>
                  <a:lnTo>
                    <a:pt x="5" y="83"/>
                  </a:lnTo>
                  <a:lnTo>
                    <a:pt x="9" y="62"/>
                  </a:lnTo>
                  <a:lnTo>
                    <a:pt x="17" y="43"/>
                  </a:lnTo>
                  <a:lnTo>
                    <a:pt x="30" y="28"/>
                  </a:lnTo>
                  <a:lnTo>
                    <a:pt x="45" y="15"/>
                  </a:lnTo>
                  <a:lnTo>
                    <a:pt x="64" y="6"/>
                  </a:lnTo>
                  <a:lnTo>
                    <a:pt x="84" y="2"/>
                  </a:lnTo>
                  <a:lnTo>
                    <a:pt x="10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21"/>
            <p:cNvSpPr>
              <a:spLocks/>
            </p:cNvSpPr>
            <p:nvPr userDrawn="1"/>
          </p:nvSpPr>
          <p:spPr bwMode="auto">
            <a:xfrm>
              <a:off x="3221038" y="1416050"/>
              <a:ext cx="196850" cy="261938"/>
            </a:xfrm>
            <a:custGeom>
              <a:avLst/>
              <a:gdLst/>
              <a:ahLst/>
              <a:cxnLst>
                <a:cxn ang="0">
                  <a:pos x="246" y="0"/>
                </a:cxn>
                <a:cxn ang="0">
                  <a:pos x="246" y="222"/>
                </a:cxn>
                <a:cxn ang="0">
                  <a:pos x="244" y="247"/>
                </a:cxn>
                <a:cxn ang="0">
                  <a:pos x="239" y="268"/>
                </a:cxn>
                <a:cxn ang="0">
                  <a:pos x="231" y="285"/>
                </a:cxn>
                <a:cxn ang="0">
                  <a:pos x="220" y="299"/>
                </a:cxn>
                <a:cxn ang="0">
                  <a:pos x="207" y="310"/>
                </a:cxn>
                <a:cxn ang="0">
                  <a:pos x="194" y="317"/>
                </a:cxn>
                <a:cxn ang="0">
                  <a:pos x="181" y="323"/>
                </a:cxn>
                <a:cxn ang="0">
                  <a:pos x="167" y="326"/>
                </a:cxn>
                <a:cxn ang="0">
                  <a:pos x="155" y="328"/>
                </a:cxn>
                <a:cxn ang="0">
                  <a:pos x="145" y="330"/>
                </a:cxn>
                <a:cxn ang="0">
                  <a:pos x="123" y="330"/>
                </a:cxn>
                <a:cxn ang="0">
                  <a:pos x="107" y="328"/>
                </a:cxn>
                <a:cxn ang="0">
                  <a:pos x="77" y="321"/>
                </a:cxn>
                <a:cxn ang="0">
                  <a:pos x="62" y="314"/>
                </a:cxn>
                <a:cxn ang="0">
                  <a:pos x="48" y="306"/>
                </a:cxn>
                <a:cxn ang="0">
                  <a:pos x="36" y="294"/>
                </a:cxn>
                <a:cxn ang="0">
                  <a:pos x="27" y="279"/>
                </a:cxn>
                <a:cxn ang="0">
                  <a:pos x="20" y="260"/>
                </a:cxn>
                <a:cxn ang="0">
                  <a:pos x="14" y="238"/>
                </a:cxn>
                <a:cxn ang="0">
                  <a:pos x="13" y="211"/>
                </a:cxn>
                <a:cxn ang="0">
                  <a:pos x="13" y="35"/>
                </a:cxn>
                <a:cxn ang="0">
                  <a:pos x="12" y="22"/>
                </a:cxn>
                <a:cxn ang="0">
                  <a:pos x="8" y="13"/>
                </a:cxn>
                <a:cxn ang="0">
                  <a:pos x="0" y="4"/>
                </a:cxn>
                <a:cxn ang="0">
                  <a:pos x="0" y="1"/>
                </a:cxn>
                <a:cxn ang="0">
                  <a:pos x="64" y="1"/>
                </a:cxn>
                <a:cxn ang="0">
                  <a:pos x="62" y="211"/>
                </a:cxn>
                <a:cxn ang="0">
                  <a:pos x="64" y="231"/>
                </a:cxn>
                <a:cxn ang="0">
                  <a:pos x="66" y="248"/>
                </a:cxn>
                <a:cxn ang="0">
                  <a:pos x="71" y="265"/>
                </a:cxn>
                <a:cxn ang="0">
                  <a:pos x="78" y="279"/>
                </a:cxn>
                <a:cxn ang="0">
                  <a:pos x="87" y="290"/>
                </a:cxn>
                <a:cxn ang="0">
                  <a:pos x="100" y="298"/>
                </a:cxn>
                <a:cxn ang="0">
                  <a:pos x="118" y="303"/>
                </a:cxn>
                <a:cxn ang="0">
                  <a:pos x="139" y="305"/>
                </a:cxn>
                <a:cxn ang="0">
                  <a:pos x="161" y="303"/>
                </a:cxn>
                <a:cxn ang="0">
                  <a:pos x="179" y="297"/>
                </a:cxn>
                <a:cxn ang="0">
                  <a:pos x="193" y="288"/>
                </a:cxn>
                <a:cxn ang="0">
                  <a:pos x="204" y="277"/>
                </a:cxn>
                <a:cxn ang="0">
                  <a:pos x="211" y="264"/>
                </a:cxn>
                <a:cxn ang="0">
                  <a:pos x="216" y="249"/>
                </a:cxn>
                <a:cxn ang="0">
                  <a:pos x="218" y="235"/>
                </a:cxn>
                <a:cxn ang="0">
                  <a:pos x="219" y="220"/>
                </a:cxn>
                <a:cxn ang="0">
                  <a:pos x="219" y="33"/>
                </a:cxn>
                <a:cxn ang="0">
                  <a:pos x="218" y="20"/>
                </a:cxn>
                <a:cxn ang="0">
                  <a:pos x="216" y="11"/>
                </a:cxn>
                <a:cxn ang="0">
                  <a:pos x="212" y="7"/>
                </a:cxn>
                <a:cxn ang="0">
                  <a:pos x="209" y="4"/>
                </a:cxn>
                <a:cxn ang="0">
                  <a:pos x="209" y="1"/>
                </a:cxn>
                <a:cxn ang="0">
                  <a:pos x="246" y="0"/>
                </a:cxn>
              </a:cxnLst>
              <a:rect l="0" t="0" r="r" b="b"/>
              <a:pathLst>
                <a:path w="246" h="330">
                  <a:moveTo>
                    <a:pt x="246" y="0"/>
                  </a:moveTo>
                  <a:lnTo>
                    <a:pt x="246" y="222"/>
                  </a:lnTo>
                  <a:lnTo>
                    <a:pt x="244" y="247"/>
                  </a:lnTo>
                  <a:lnTo>
                    <a:pt x="239" y="268"/>
                  </a:lnTo>
                  <a:lnTo>
                    <a:pt x="231" y="285"/>
                  </a:lnTo>
                  <a:lnTo>
                    <a:pt x="220" y="299"/>
                  </a:lnTo>
                  <a:lnTo>
                    <a:pt x="207" y="310"/>
                  </a:lnTo>
                  <a:lnTo>
                    <a:pt x="194" y="317"/>
                  </a:lnTo>
                  <a:lnTo>
                    <a:pt x="181" y="323"/>
                  </a:lnTo>
                  <a:lnTo>
                    <a:pt x="167" y="326"/>
                  </a:lnTo>
                  <a:lnTo>
                    <a:pt x="155" y="328"/>
                  </a:lnTo>
                  <a:lnTo>
                    <a:pt x="145" y="330"/>
                  </a:lnTo>
                  <a:lnTo>
                    <a:pt x="123" y="330"/>
                  </a:lnTo>
                  <a:lnTo>
                    <a:pt x="107" y="328"/>
                  </a:lnTo>
                  <a:lnTo>
                    <a:pt x="77" y="321"/>
                  </a:lnTo>
                  <a:lnTo>
                    <a:pt x="62" y="314"/>
                  </a:lnTo>
                  <a:lnTo>
                    <a:pt x="48" y="306"/>
                  </a:lnTo>
                  <a:lnTo>
                    <a:pt x="36" y="294"/>
                  </a:lnTo>
                  <a:lnTo>
                    <a:pt x="27" y="279"/>
                  </a:lnTo>
                  <a:lnTo>
                    <a:pt x="20" y="260"/>
                  </a:lnTo>
                  <a:lnTo>
                    <a:pt x="14" y="238"/>
                  </a:lnTo>
                  <a:lnTo>
                    <a:pt x="13" y="211"/>
                  </a:lnTo>
                  <a:lnTo>
                    <a:pt x="13" y="35"/>
                  </a:lnTo>
                  <a:lnTo>
                    <a:pt x="12" y="22"/>
                  </a:lnTo>
                  <a:lnTo>
                    <a:pt x="8" y="13"/>
                  </a:lnTo>
                  <a:lnTo>
                    <a:pt x="0" y="4"/>
                  </a:lnTo>
                  <a:lnTo>
                    <a:pt x="0" y="1"/>
                  </a:lnTo>
                  <a:lnTo>
                    <a:pt x="64" y="1"/>
                  </a:lnTo>
                  <a:lnTo>
                    <a:pt x="62" y="211"/>
                  </a:lnTo>
                  <a:lnTo>
                    <a:pt x="64" y="231"/>
                  </a:lnTo>
                  <a:lnTo>
                    <a:pt x="66" y="248"/>
                  </a:lnTo>
                  <a:lnTo>
                    <a:pt x="71" y="265"/>
                  </a:lnTo>
                  <a:lnTo>
                    <a:pt x="78" y="279"/>
                  </a:lnTo>
                  <a:lnTo>
                    <a:pt x="87" y="290"/>
                  </a:lnTo>
                  <a:lnTo>
                    <a:pt x="100" y="298"/>
                  </a:lnTo>
                  <a:lnTo>
                    <a:pt x="118" y="303"/>
                  </a:lnTo>
                  <a:lnTo>
                    <a:pt x="139" y="305"/>
                  </a:lnTo>
                  <a:lnTo>
                    <a:pt x="161" y="303"/>
                  </a:lnTo>
                  <a:lnTo>
                    <a:pt x="179" y="297"/>
                  </a:lnTo>
                  <a:lnTo>
                    <a:pt x="193" y="288"/>
                  </a:lnTo>
                  <a:lnTo>
                    <a:pt x="204" y="277"/>
                  </a:lnTo>
                  <a:lnTo>
                    <a:pt x="211" y="264"/>
                  </a:lnTo>
                  <a:lnTo>
                    <a:pt x="216" y="249"/>
                  </a:lnTo>
                  <a:lnTo>
                    <a:pt x="218" y="235"/>
                  </a:lnTo>
                  <a:lnTo>
                    <a:pt x="219" y="220"/>
                  </a:lnTo>
                  <a:lnTo>
                    <a:pt x="219" y="33"/>
                  </a:lnTo>
                  <a:lnTo>
                    <a:pt x="218" y="20"/>
                  </a:lnTo>
                  <a:lnTo>
                    <a:pt x="216" y="11"/>
                  </a:lnTo>
                  <a:lnTo>
                    <a:pt x="212" y="7"/>
                  </a:lnTo>
                  <a:lnTo>
                    <a:pt x="209" y="4"/>
                  </a:lnTo>
                  <a:lnTo>
                    <a:pt x="209" y="1"/>
                  </a:lnTo>
                  <a:lnTo>
                    <a:pt x="24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3" name="Rectangle 5"/>
          <p:cNvSpPr>
            <a:spLocks noGrp="1" noChangeArrowheads="1"/>
          </p:cNvSpPr>
          <p:nvPr>
            <p:ph type="subTitle" idx="1" hasCustomPrompt="1"/>
          </p:nvPr>
        </p:nvSpPr>
        <p:spPr>
          <a:xfrm>
            <a:off x="560512" y="2492599"/>
            <a:ext cx="5850731" cy="648370"/>
          </a:xfrm>
        </p:spPr>
        <p:txBody>
          <a:bodyPr lIns="0" tIns="0" rIns="0" bIns="0"/>
          <a:lstStyle>
            <a:lvl1pPr marL="0" marR="0" indent="0" algn="l" defTabSz="914400" rtl="0" eaLnBrk="1" fontAlgn="base" latinLnBrk="0" hangingPunct="1">
              <a:lnSpc>
                <a:spcPct val="100000"/>
              </a:lnSpc>
              <a:spcBef>
                <a:spcPts val="1000"/>
              </a:spcBef>
              <a:spcAft>
                <a:spcPts val="1000"/>
              </a:spcAft>
              <a:buClrTx/>
              <a:buSzTx/>
              <a:buFontTx/>
              <a:buNone/>
              <a:tabLst/>
              <a:defRPr sz="3300" baseline="0">
                <a:solidFill>
                  <a:schemeClr val="tx1"/>
                </a:solidFill>
              </a:defRPr>
            </a:lvl1pPr>
          </a:lstStyle>
          <a:p>
            <a:r>
              <a:rPr lang="en-NZ" dirty="0" smtClean="0"/>
              <a:t>[Insert Document Name]</a:t>
            </a:r>
            <a:endParaRPr lang="en-US" dirty="0" smtClean="0"/>
          </a:p>
        </p:txBody>
      </p:sp>
      <p:sp>
        <p:nvSpPr>
          <p:cNvPr id="126" name="Picture Placeholder 7"/>
          <p:cNvSpPr>
            <a:spLocks noGrp="1"/>
          </p:cNvSpPr>
          <p:nvPr>
            <p:ph type="pic" sz="quarter" idx="11" hasCustomPrompt="1"/>
          </p:nvPr>
        </p:nvSpPr>
        <p:spPr>
          <a:xfrm>
            <a:off x="8191500" y="520702"/>
            <a:ext cx="936625" cy="533400"/>
          </a:xfrm>
        </p:spPr>
        <p:txBody>
          <a:bodyPr/>
          <a:lstStyle>
            <a:lvl1pPr>
              <a:defRPr sz="1000" baseline="0">
                <a:solidFill>
                  <a:srgbClr val="FFFFFF"/>
                </a:solidFill>
              </a:defRPr>
            </a:lvl1pPr>
          </a:lstStyle>
          <a:p>
            <a:r>
              <a:rPr lang="en-NZ" dirty="0" smtClean="0"/>
              <a:t>Insert Co Logo</a:t>
            </a:r>
            <a:endParaRPr lang="en-NZ" dirty="0"/>
          </a:p>
        </p:txBody>
      </p:sp>
    </p:spTree>
    <p:extLst>
      <p:ext uri="{BB962C8B-B14F-4D97-AF65-F5344CB8AC3E}">
        <p14:creationId xmlns:p14="http://schemas.microsoft.com/office/powerpoint/2010/main" val="1367834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NZC Outline Title Slide">
    <p:bg>
      <p:bgRef idx="1001">
        <a:schemeClr val="bg2"/>
      </p:bgRef>
    </p:bg>
    <p:spTree>
      <p:nvGrpSpPr>
        <p:cNvPr id="1" name=""/>
        <p:cNvGrpSpPr/>
        <p:nvPr/>
      </p:nvGrpSpPr>
      <p:grpSpPr>
        <a:xfrm>
          <a:off x="0" y="0"/>
          <a:ext cx="0" cy="0"/>
          <a:chOff x="0" y="0"/>
          <a:chExt cx="0" cy="0"/>
        </a:xfrm>
      </p:grpSpPr>
      <p:pic>
        <p:nvPicPr>
          <p:cNvPr id="5123" name="Picture 3" descr="\\plucky\Plucky\design\a-f\first-nz-capital\25726-powerpoint\Links-PPT\25879-brand-pattern-nobg 2-0mw.wmf"/>
          <p:cNvPicPr>
            <a:picLocks noChangeAspect="1" noChangeArrowheads="1"/>
          </p:cNvPicPr>
          <p:nvPr/>
        </p:nvPicPr>
        <p:blipFill>
          <a:blip r:embed="rId2" cstate="print"/>
          <a:srcRect/>
          <a:stretch>
            <a:fillRect/>
          </a:stretch>
        </p:blipFill>
        <p:spPr bwMode="auto">
          <a:xfrm rot="2055402">
            <a:off x="4546759" y="1698080"/>
            <a:ext cx="8775816" cy="8071985"/>
          </a:xfrm>
          <a:prstGeom prst="rect">
            <a:avLst/>
          </a:prstGeom>
          <a:noFill/>
        </p:spPr>
      </p:pic>
      <p:sp>
        <p:nvSpPr>
          <p:cNvPr id="8196" name="Rectangle 4"/>
          <p:cNvSpPr>
            <a:spLocks noGrp="1" noChangeArrowheads="1"/>
          </p:cNvSpPr>
          <p:nvPr>
            <p:ph type="ctrTitle" hasCustomPrompt="1"/>
          </p:nvPr>
        </p:nvSpPr>
        <p:spPr>
          <a:xfrm>
            <a:off x="560513" y="1052737"/>
            <a:ext cx="5850731" cy="1470025"/>
          </a:xfrm>
        </p:spPr>
        <p:txBody>
          <a:bodyPr lIns="0" tIns="0" rIns="0" bIns="0" anchor="b"/>
          <a:lstStyle>
            <a:lvl1pPr>
              <a:defRPr sz="3300" baseline="0">
                <a:solidFill>
                  <a:srgbClr val="FFFFFF"/>
                </a:solidFill>
              </a:defRPr>
            </a:lvl1pPr>
          </a:lstStyle>
          <a:p>
            <a:r>
              <a:rPr lang="en-US" dirty="0" smtClean="0"/>
              <a:t>[Insert Company Name]</a:t>
            </a:r>
            <a:endParaRPr lang="en-US" dirty="0"/>
          </a:p>
        </p:txBody>
      </p:sp>
      <p:sp>
        <p:nvSpPr>
          <p:cNvPr id="8197" name="Rectangle 5"/>
          <p:cNvSpPr>
            <a:spLocks noGrp="1" noChangeArrowheads="1"/>
          </p:cNvSpPr>
          <p:nvPr>
            <p:ph type="subTitle" idx="1" hasCustomPrompt="1"/>
          </p:nvPr>
        </p:nvSpPr>
        <p:spPr>
          <a:xfrm>
            <a:off x="560513" y="2492898"/>
            <a:ext cx="5850731" cy="799577"/>
          </a:xfrm>
          <a:noFill/>
        </p:spPr>
        <p:txBody>
          <a:bodyPr lIns="0" tIns="0" rIns="0" bIns="0"/>
          <a:lstStyle>
            <a:lvl1pPr>
              <a:defRPr sz="3300">
                <a:solidFill>
                  <a:schemeClr val="tx1"/>
                </a:solidFill>
              </a:defRPr>
            </a:lvl1pPr>
          </a:lstStyle>
          <a:p>
            <a:r>
              <a:rPr lang="en-US" dirty="0" smtClean="0"/>
              <a:t>[Insert Product Name]</a:t>
            </a:r>
            <a:endParaRPr lang="en-US" dirty="0"/>
          </a:p>
        </p:txBody>
      </p:sp>
      <p:sp>
        <p:nvSpPr>
          <p:cNvPr id="60" name="Text Placeholder 64"/>
          <p:cNvSpPr>
            <a:spLocks noGrp="1"/>
          </p:cNvSpPr>
          <p:nvPr>
            <p:ph type="body" sz="quarter" idx="12" hasCustomPrompt="1"/>
          </p:nvPr>
        </p:nvSpPr>
        <p:spPr>
          <a:xfrm>
            <a:off x="560388" y="3292475"/>
            <a:ext cx="2184135" cy="249028"/>
          </a:xfrm>
        </p:spPr>
        <p:txBody>
          <a:bodyPr/>
          <a:lstStyle>
            <a:lvl1pPr algn="l">
              <a:defRPr>
                <a:solidFill>
                  <a:srgbClr val="FFFFFF"/>
                </a:solidFill>
              </a:defRPr>
            </a:lvl1pPr>
          </a:lstStyle>
          <a:p>
            <a:pPr algn="l"/>
            <a:r>
              <a:rPr lang="en-NZ" sz="1200" dirty="0" smtClean="0">
                <a:solidFill>
                  <a:srgbClr val="FFFFFF"/>
                </a:solidFill>
              </a:rPr>
              <a:t>XX Month 20XX</a:t>
            </a:r>
            <a:endParaRPr lang="en-US" sz="1200" dirty="0" smtClean="0">
              <a:solidFill>
                <a:srgbClr val="FFFFFF"/>
              </a:solidFill>
            </a:endParaRPr>
          </a:p>
        </p:txBody>
      </p:sp>
      <p:grpSp>
        <p:nvGrpSpPr>
          <p:cNvPr id="2" name="Group 63"/>
          <p:cNvGrpSpPr/>
          <p:nvPr/>
        </p:nvGrpSpPr>
        <p:grpSpPr>
          <a:xfrm>
            <a:off x="560512" y="547689"/>
            <a:ext cx="1719793" cy="217487"/>
            <a:chOff x="539750" y="919163"/>
            <a:chExt cx="1587501" cy="217487"/>
          </a:xfrm>
        </p:grpSpPr>
        <p:sp>
          <p:nvSpPr>
            <p:cNvPr id="65"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56"/>
          <p:cNvGrpSpPr/>
          <p:nvPr userDrawn="1"/>
        </p:nvGrpSpPr>
        <p:grpSpPr>
          <a:xfrm>
            <a:off x="560512" y="547689"/>
            <a:ext cx="1719793" cy="217487"/>
            <a:chOff x="539750" y="919163"/>
            <a:chExt cx="1587501" cy="217487"/>
          </a:xfrm>
        </p:grpSpPr>
        <p:sp>
          <p:nvSpPr>
            <p:cNvPr id="58" name="Freeform 7"/>
            <p:cNvSpPr>
              <a:spLocks/>
            </p:cNvSpPr>
            <p:nvPr/>
          </p:nvSpPr>
          <p:spPr bwMode="auto">
            <a:xfrm>
              <a:off x="820738" y="958850"/>
              <a:ext cx="65088" cy="139700"/>
            </a:xfrm>
            <a:custGeom>
              <a:avLst/>
              <a:gdLst/>
              <a:ahLst/>
              <a:cxnLst>
                <a:cxn ang="0">
                  <a:pos x="0" y="0"/>
                </a:cxn>
                <a:cxn ang="0">
                  <a:pos x="164" y="0"/>
                </a:cxn>
                <a:cxn ang="0">
                  <a:pos x="164" y="44"/>
                </a:cxn>
                <a:cxn ang="0">
                  <a:pos x="50" y="44"/>
                </a:cxn>
                <a:cxn ang="0">
                  <a:pos x="50" y="155"/>
                </a:cxn>
                <a:cxn ang="0">
                  <a:pos x="145" y="155"/>
                </a:cxn>
                <a:cxn ang="0">
                  <a:pos x="145" y="198"/>
                </a:cxn>
                <a:cxn ang="0">
                  <a:pos x="50" y="198"/>
                </a:cxn>
                <a:cxn ang="0">
                  <a:pos x="50" y="354"/>
                </a:cxn>
                <a:cxn ang="0">
                  <a:pos x="0" y="354"/>
                </a:cxn>
                <a:cxn ang="0">
                  <a:pos x="0" y="0"/>
                </a:cxn>
              </a:cxnLst>
              <a:rect l="0" t="0" r="r" b="b"/>
              <a:pathLst>
                <a:path w="164" h="354">
                  <a:moveTo>
                    <a:pt x="0" y="0"/>
                  </a:moveTo>
                  <a:lnTo>
                    <a:pt x="164" y="0"/>
                  </a:lnTo>
                  <a:lnTo>
                    <a:pt x="164" y="44"/>
                  </a:lnTo>
                  <a:lnTo>
                    <a:pt x="50" y="44"/>
                  </a:lnTo>
                  <a:lnTo>
                    <a:pt x="50" y="155"/>
                  </a:lnTo>
                  <a:lnTo>
                    <a:pt x="145" y="155"/>
                  </a:lnTo>
                  <a:lnTo>
                    <a:pt x="145" y="198"/>
                  </a:lnTo>
                  <a:lnTo>
                    <a:pt x="50" y="198"/>
                  </a:lnTo>
                  <a:lnTo>
                    <a:pt x="50"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8"/>
            <p:cNvSpPr>
              <a:spLocks noChangeArrowheads="1"/>
            </p:cNvSpPr>
            <p:nvPr/>
          </p:nvSpPr>
          <p:spPr bwMode="auto">
            <a:xfrm>
              <a:off x="901700"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9"/>
            <p:cNvSpPr>
              <a:spLocks noEditPoints="1"/>
            </p:cNvSpPr>
            <p:nvPr/>
          </p:nvSpPr>
          <p:spPr bwMode="auto">
            <a:xfrm>
              <a:off x="947738" y="958850"/>
              <a:ext cx="90488" cy="139700"/>
            </a:xfrm>
            <a:custGeom>
              <a:avLst/>
              <a:gdLst/>
              <a:ahLst/>
              <a:cxnLst>
                <a:cxn ang="0">
                  <a:pos x="48" y="43"/>
                </a:cxn>
                <a:cxn ang="0">
                  <a:pos x="48" y="155"/>
                </a:cxn>
                <a:cxn ang="0">
                  <a:pos x="85" y="155"/>
                </a:cxn>
                <a:cxn ang="0">
                  <a:pos x="97" y="154"/>
                </a:cxn>
                <a:cxn ang="0">
                  <a:pos x="109" y="149"/>
                </a:cxn>
                <a:cxn ang="0">
                  <a:pos x="119" y="141"/>
                </a:cxn>
                <a:cxn ang="0">
                  <a:pos x="126" y="130"/>
                </a:cxn>
                <a:cxn ang="0">
                  <a:pos x="131" y="115"/>
                </a:cxn>
                <a:cxn ang="0">
                  <a:pos x="133" y="98"/>
                </a:cxn>
                <a:cxn ang="0">
                  <a:pos x="131" y="79"/>
                </a:cxn>
                <a:cxn ang="0">
                  <a:pos x="124" y="63"/>
                </a:cxn>
                <a:cxn ang="0">
                  <a:pos x="113" y="52"/>
                </a:cxn>
                <a:cxn ang="0">
                  <a:pos x="99" y="45"/>
                </a:cxn>
                <a:cxn ang="0">
                  <a:pos x="85" y="43"/>
                </a:cxn>
                <a:cxn ang="0">
                  <a:pos x="48" y="43"/>
                </a:cxn>
                <a:cxn ang="0">
                  <a:pos x="0" y="0"/>
                </a:cxn>
                <a:cxn ang="0">
                  <a:pos x="92" y="0"/>
                </a:cxn>
                <a:cxn ang="0">
                  <a:pos x="112" y="3"/>
                </a:cxn>
                <a:cxn ang="0">
                  <a:pos x="130" y="9"/>
                </a:cxn>
                <a:cxn ang="0">
                  <a:pos x="147" y="20"/>
                </a:cxn>
                <a:cxn ang="0">
                  <a:pos x="161" y="34"/>
                </a:cxn>
                <a:cxn ang="0">
                  <a:pos x="173" y="52"/>
                </a:cxn>
                <a:cxn ang="0">
                  <a:pos x="181" y="73"/>
                </a:cxn>
                <a:cxn ang="0">
                  <a:pos x="183" y="98"/>
                </a:cxn>
                <a:cxn ang="0">
                  <a:pos x="181" y="124"/>
                </a:cxn>
                <a:cxn ang="0">
                  <a:pos x="173" y="146"/>
                </a:cxn>
                <a:cxn ang="0">
                  <a:pos x="162" y="163"/>
                </a:cxn>
                <a:cxn ang="0">
                  <a:pos x="149" y="177"/>
                </a:cxn>
                <a:cxn ang="0">
                  <a:pos x="133" y="187"/>
                </a:cxn>
                <a:cxn ang="0">
                  <a:pos x="229" y="354"/>
                </a:cxn>
                <a:cxn ang="0">
                  <a:pos x="173" y="354"/>
                </a:cxn>
                <a:cxn ang="0">
                  <a:pos x="85" y="198"/>
                </a:cxn>
                <a:cxn ang="0">
                  <a:pos x="48" y="198"/>
                </a:cxn>
                <a:cxn ang="0">
                  <a:pos x="48" y="354"/>
                </a:cxn>
                <a:cxn ang="0">
                  <a:pos x="0" y="354"/>
                </a:cxn>
                <a:cxn ang="0">
                  <a:pos x="0" y="0"/>
                </a:cxn>
              </a:cxnLst>
              <a:rect l="0" t="0" r="r" b="b"/>
              <a:pathLst>
                <a:path w="229" h="354">
                  <a:moveTo>
                    <a:pt x="48" y="43"/>
                  </a:moveTo>
                  <a:lnTo>
                    <a:pt x="48" y="155"/>
                  </a:lnTo>
                  <a:lnTo>
                    <a:pt x="85" y="155"/>
                  </a:lnTo>
                  <a:lnTo>
                    <a:pt x="97" y="154"/>
                  </a:lnTo>
                  <a:lnTo>
                    <a:pt x="109" y="149"/>
                  </a:lnTo>
                  <a:lnTo>
                    <a:pt x="119" y="141"/>
                  </a:lnTo>
                  <a:lnTo>
                    <a:pt x="126" y="130"/>
                  </a:lnTo>
                  <a:lnTo>
                    <a:pt x="131" y="115"/>
                  </a:lnTo>
                  <a:lnTo>
                    <a:pt x="133" y="98"/>
                  </a:lnTo>
                  <a:lnTo>
                    <a:pt x="131" y="79"/>
                  </a:lnTo>
                  <a:lnTo>
                    <a:pt x="124" y="63"/>
                  </a:lnTo>
                  <a:lnTo>
                    <a:pt x="113" y="52"/>
                  </a:lnTo>
                  <a:lnTo>
                    <a:pt x="99" y="45"/>
                  </a:lnTo>
                  <a:lnTo>
                    <a:pt x="85" y="43"/>
                  </a:lnTo>
                  <a:lnTo>
                    <a:pt x="48" y="43"/>
                  </a:lnTo>
                  <a:close/>
                  <a:moveTo>
                    <a:pt x="0" y="0"/>
                  </a:moveTo>
                  <a:lnTo>
                    <a:pt x="92" y="0"/>
                  </a:lnTo>
                  <a:lnTo>
                    <a:pt x="112" y="3"/>
                  </a:lnTo>
                  <a:lnTo>
                    <a:pt x="130" y="9"/>
                  </a:lnTo>
                  <a:lnTo>
                    <a:pt x="147" y="20"/>
                  </a:lnTo>
                  <a:lnTo>
                    <a:pt x="161" y="34"/>
                  </a:lnTo>
                  <a:lnTo>
                    <a:pt x="173" y="52"/>
                  </a:lnTo>
                  <a:lnTo>
                    <a:pt x="181" y="73"/>
                  </a:lnTo>
                  <a:lnTo>
                    <a:pt x="183" y="98"/>
                  </a:lnTo>
                  <a:lnTo>
                    <a:pt x="181" y="124"/>
                  </a:lnTo>
                  <a:lnTo>
                    <a:pt x="173" y="146"/>
                  </a:lnTo>
                  <a:lnTo>
                    <a:pt x="162" y="163"/>
                  </a:lnTo>
                  <a:lnTo>
                    <a:pt x="149" y="177"/>
                  </a:lnTo>
                  <a:lnTo>
                    <a:pt x="133" y="187"/>
                  </a:lnTo>
                  <a:lnTo>
                    <a:pt x="229" y="354"/>
                  </a:lnTo>
                  <a:lnTo>
                    <a:pt x="173" y="354"/>
                  </a:lnTo>
                  <a:lnTo>
                    <a:pt x="85" y="198"/>
                  </a:lnTo>
                  <a:lnTo>
                    <a:pt x="48" y="198"/>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0"/>
            <p:cNvSpPr>
              <a:spLocks/>
            </p:cNvSpPr>
            <p:nvPr/>
          </p:nvSpPr>
          <p:spPr bwMode="auto">
            <a:xfrm>
              <a:off x="1041400" y="955675"/>
              <a:ext cx="73025" cy="146050"/>
            </a:xfrm>
            <a:custGeom>
              <a:avLst/>
              <a:gdLst/>
              <a:ahLst/>
              <a:cxnLst>
                <a:cxn ang="0">
                  <a:pos x="103" y="0"/>
                </a:cxn>
                <a:cxn ang="0">
                  <a:pos x="122" y="1"/>
                </a:cxn>
                <a:cxn ang="0">
                  <a:pos x="140" y="6"/>
                </a:cxn>
                <a:cxn ang="0">
                  <a:pos x="154" y="12"/>
                </a:cxn>
                <a:cxn ang="0">
                  <a:pos x="164" y="18"/>
                </a:cxn>
                <a:cxn ang="0">
                  <a:pos x="156" y="62"/>
                </a:cxn>
                <a:cxn ang="0">
                  <a:pos x="143" y="53"/>
                </a:cxn>
                <a:cxn ang="0">
                  <a:pos x="125" y="46"/>
                </a:cxn>
                <a:cxn ang="0">
                  <a:pos x="104" y="44"/>
                </a:cxn>
                <a:cxn ang="0">
                  <a:pos x="88" y="46"/>
                </a:cxn>
                <a:cxn ang="0">
                  <a:pos x="75" y="52"/>
                </a:cxn>
                <a:cxn ang="0">
                  <a:pos x="65" y="61"/>
                </a:cxn>
                <a:cxn ang="0">
                  <a:pos x="60" y="73"/>
                </a:cxn>
                <a:cxn ang="0">
                  <a:pos x="58" y="86"/>
                </a:cxn>
                <a:cxn ang="0">
                  <a:pos x="60" y="103"/>
                </a:cxn>
                <a:cxn ang="0">
                  <a:pos x="69" y="119"/>
                </a:cxn>
                <a:cxn ang="0">
                  <a:pos x="83" y="135"/>
                </a:cxn>
                <a:cxn ang="0">
                  <a:pos x="103" y="149"/>
                </a:cxn>
                <a:cxn ang="0">
                  <a:pos x="126" y="166"/>
                </a:cxn>
                <a:cxn ang="0">
                  <a:pos x="145" y="183"/>
                </a:cxn>
                <a:cxn ang="0">
                  <a:pos x="160" y="201"/>
                </a:cxn>
                <a:cxn ang="0">
                  <a:pos x="172" y="222"/>
                </a:cxn>
                <a:cxn ang="0">
                  <a:pos x="179" y="244"/>
                </a:cxn>
                <a:cxn ang="0">
                  <a:pos x="182" y="268"/>
                </a:cxn>
                <a:cxn ang="0">
                  <a:pos x="179" y="292"/>
                </a:cxn>
                <a:cxn ang="0">
                  <a:pos x="173" y="313"/>
                </a:cxn>
                <a:cxn ang="0">
                  <a:pos x="162" y="331"/>
                </a:cxn>
                <a:cxn ang="0">
                  <a:pos x="148" y="347"/>
                </a:cxn>
                <a:cxn ang="0">
                  <a:pos x="130" y="358"/>
                </a:cxn>
                <a:cxn ang="0">
                  <a:pos x="108" y="364"/>
                </a:cxn>
                <a:cxn ang="0">
                  <a:pos x="81" y="366"/>
                </a:cxn>
                <a:cxn ang="0">
                  <a:pos x="52" y="363"/>
                </a:cxn>
                <a:cxn ang="0">
                  <a:pos x="27" y="355"/>
                </a:cxn>
                <a:cxn ang="0">
                  <a:pos x="8" y="344"/>
                </a:cxn>
                <a:cxn ang="0">
                  <a:pos x="0" y="290"/>
                </a:cxn>
                <a:cxn ang="0">
                  <a:pos x="18" y="303"/>
                </a:cxn>
                <a:cxn ang="0">
                  <a:pos x="39" y="313"/>
                </a:cxn>
                <a:cxn ang="0">
                  <a:pos x="59" y="319"/>
                </a:cxn>
                <a:cxn ang="0">
                  <a:pos x="81" y="321"/>
                </a:cxn>
                <a:cxn ang="0">
                  <a:pos x="98" y="319"/>
                </a:cxn>
                <a:cxn ang="0">
                  <a:pos x="113" y="313"/>
                </a:cxn>
                <a:cxn ang="0">
                  <a:pos x="122" y="303"/>
                </a:cxn>
                <a:cxn ang="0">
                  <a:pos x="130" y="289"/>
                </a:cxn>
                <a:cxn ang="0">
                  <a:pos x="132" y="272"/>
                </a:cxn>
                <a:cxn ang="0">
                  <a:pos x="128" y="250"/>
                </a:cxn>
                <a:cxn ang="0">
                  <a:pos x="119" y="230"/>
                </a:cxn>
                <a:cxn ang="0">
                  <a:pos x="104" y="212"/>
                </a:cxn>
                <a:cxn ang="0">
                  <a:pos x="83" y="196"/>
                </a:cxn>
                <a:cxn ang="0">
                  <a:pos x="57" y="177"/>
                </a:cxn>
                <a:cxn ang="0">
                  <a:pos x="35" y="156"/>
                </a:cxn>
                <a:cxn ang="0">
                  <a:pos x="20" y="136"/>
                </a:cxn>
                <a:cxn ang="0">
                  <a:pos x="12" y="114"/>
                </a:cxn>
                <a:cxn ang="0">
                  <a:pos x="10" y="90"/>
                </a:cxn>
                <a:cxn ang="0">
                  <a:pos x="12" y="69"/>
                </a:cxn>
                <a:cxn ang="0">
                  <a:pos x="17" y="51"/>
                </a:cxn>
                <a:cxn ang="0">
                  <a:pos x="27" y="34"/>
                </a:cxn>
                <a:cxn ang="0">
                  <a:pos x="40" y="21"/>
                </a:cxn>
                <a:cxn ang="0">
                  <a:pos x="57" y="10"/>
                </a:cxn>
                <a:cxn ang="0">
                  <a:pos x="79" y="2"/>
                </a:cxn>
                <a:cxn ang="0">
                  <a:pos x="103" y="0"/>
                </a:cxn>
              </a:cxnLst>
              <a:rect l="0" t="0" r="r" b="b"/>
              <a:pathLst>
                <a:path w="182" h="366">
                  <a:moveTo>
                    <a:pt x="103" y="0"/>
                  </a:moveTo>
                  <a:lnTo>
                    <a:pt x="122" y="1"/>
                  </a:lnTo>
                  <a:lnTo>
                    <a:pt x="140" y="6"/>
                  </a:lnTo>
                  <a:lnTo>
                    <a:pt x="154" y="12"/>
                  </a:lnTo>
                  <a:lnTo>
                    <a:pt x="164" y="18"/>
                  </a:lnTo>
                  <a:lnTo>
                    <a:pt x="156" y="62"/>
                  </a:lnTo>
                  <a:lnTo>
                    <a:pt x="143" y="53"/>
                  </a:lnTo>
                  <a:lnTo>
                    <a:pt x="125" y="46"/>
                  </a:lnTo>
                  <a:lnTo>
                    <a:pt x="104" y="44"/>
                  </a:lnTo>
                  <a:lnTo>
                    <a:pt x="88" y="46"/>
                  </a:lnTo>
                  <a:lnTo>
                    <a:pt x="75" y="52"/>
                  </a:lnTo>
                  <a:lnTo>
                    <a:pt x="65" y="61"/>
                  </a:lnTo>
                  <a:lnTo>
                    <a:pt x="60" y="73"/>
                  </a:lnTo>
                  <a:lnTo>
                    <a:pt x="58" y="86"/>
                  </a:lnTo>
                  <a:lnTo>
                    <a:pt x="60" y="103"/>
                  </a:lnTo>
                  <a:lnTo>
                    <a:pt x="69" y="119"/>
                  </a:lnTo>
                  <a:lnTo>
                    <a:pt x="83" y="135"/>
                  </a:lnTo>
                  <a:lnTo>
                    <a:pt x="103" y="149"/>
                  </a:lnTo>
                  <a:lnTo>
                    <a:pt x="126" y="166"/>
                  </a:lnTo>
                  <a:lnTo>
                    <a:pt x="145" y="183"/>
                  </a:lnTo>
                  <a:lnTo>
                    <a:pt x="160" y="201"/>
                  </a:lnTo>
                  <a:lnTo>
                    <a:pt x="172" y="222"/>
                  </a:lnTo>
                  <a:lnTo>
                    <a:pt x="179" y="244"/>
                  </a:lnTo>
                  <a:lnTo>
                    <a:pt x="182" y="268"/>
                  </a:lnTo>
                  <a:lnTo>
                    <a:pt x="179" y="292"/>
                  </a:lnTo>
                  <a:lnTo>
                    <a:pt x="173" y="313"/>
                  </a:lnTo>
                  <a:lnTo>
                    <a:pt x="162" y="331"/>
                  </a:lnTo>
                  <a:lnTo>
                    <a:pt x="148" y="347"/>
                  </a:lnTo>
                  <a:lnTo>
                    <a:pt x="130" y="358"/>
                  </a:lnTo>
                  <a:lnTo>
                    <a:pt x="108" y="364"/>
                  </a:lnTo>
                  <a:lnTo>
                    <a:pt x="81" y="366"/>
                  </a:lnTo>
                  <a:lnTo>
                    <a:pt x="52" y="363"/>
                  </a:lnTo>
                  <a:lnTo>
                    <a:pt x="27" y="355"/>
                  </a:lnTo>
                  <a:lnTo>
                    <a:pt x="8" y="344"/>
                  </a:lnTo>
                  <a:lnTo>
                    <a:pt x="0" y="290"/>
                  </a:lnTo>
                  <a:lnTo>
                    <a:pt x="18" y="303"/>
                  </a:lnTo>
                  <a:lnTo>
                    <a:pt x="39" y="313"/>
                  </a:lnTo>
                  <a:lnTo>
                    <a:pt x="59" y="319"/>
                  </a:lnTo>
                  <a:lnTo>
                    <a:pt x="81" y="321"/>
                  </a:lnTo>
                  <a:lnTo>
                    <a:pt x="98" y="319"/>
                  </a:lnTo>
                  <a:lnTo>
                    <a:pt x="113" y="313"/>
                  </a:lnTo>
                  <a:lnTo>
                    <a:pt x="122" y="303"/>
                  </a:lnTo>
                  <a:lnTo>
                    <a:pt x="130" y="289"/>
                  </a:lnTo>
                  <a:lnTo>
                    <a:pt x="132" y="272"/>
                  </a:lnTo>
                  <a:lnTo>
                    <a:pt x="128" y="250"/>
                  </a:lnTo>
                  <a:lnTo>
                    <a:pt x="119" y="230"/>
                  </a:lnTo>
                  <a:lnTo>
                    <a:pt x="104" y="212"/>
                  </a:lnTo>
                  <a:lnTo>
                    <a:pt x="83" y="196"/>
                  </a:lnTo>
                  <a:lnTo>
                    <a:pt x="57" y="177"/>
                  </a:lnTo>
                  <a:lnTo>
                    <a:pt x="35" y="156"/>
                  </a:lnTo>
                  <a:lnTo>
                    <a:pt x="20" y="136"/>
                  </a:lnTo>
                  <a:lnTo>
                    <a:pt x="12" y="114"/>
                  </a:lnTo>
                  <a:lnTo>
                    <a:pt x="10" y="90"/>
                  </a:lnTo>
                  <a:lnTo>
                    <a:pt x="12" y="69"/>
                  </a:lnTo>
                  <a:lnTo>
                    <a:pt x="17" y="51"/>
                  </a:lnTo>
                  <a:lnTo>
                    <a:pt x="27" y="34"/>
                  </a:lnTo>
                  <a:lnTo>
                    <a:pt x="40" y="21"/>
                  </a:lnTo>
                  <a:lnTo>
                    <a:pt x="57" y="10"/>
                  </a:lnTo>
                  <a:lnTo>
                    <a:pt x="79" y="2"/>
                  </a:lnTo>
                  <a:lnTo>
                    <a:pt x="10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1"/>
            <p:cNvSpPr>
              <a:spLocks/>
            </p:cNvSpPr>
            <p:nvPr/>
          </p:nvSpPr>
          <p:spPr bwMode="auto">
            <a:xfrm>
              <a:off x="1117600"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2"/>
            <p:cNvSpPr>
              <a:spLocks/>
            </p:cNvSpPr>
            <p:nvPr/>
          </p:nvSpPr>
          <p:spPr bwMode="auto">
            <a:xfrm>
              <a:off x="1263650" y="958850"/>
              <a:ext cx="101600" cy="142875"/>
            </a:xfrm>
            <a:custGeom>
              <a:avLst/>
              <a:gdLst/>
              <a:ahLst/>
              <a:cxnLst>
                <a:cxn ang="0">
                  <a:pos x="0" y="0"/>
                </a:cxn>
                <a:cxn ang="0">
                  <a:pos x="34" y="0"/>
                </a:cxn>
                <a:cxn ang="0">
                  <a:pos x="150" y="163"/>
                </a:cxn>
                <a:cxn ang="0">
                  <a:pos x="163" y="182"/>
                </a:cxn>
                <a:cxn ang="0">
                  <a:pos x="178" y="203"/>
                </a:cxn>
                <a:cxn ang="0">
                  <a:pos x="192" y="224"/>
                </a:cxn>
                <a:cxn ang="0">
                  <a:pos x="206" y="245"/>
                </a:cxn>
                <a:cxn ang="0">
                  <a:pos x="207" y="245"/>
                </a:cxn>
                <a:cxn ang="0">
                  <a:pos x="204" y="189"/>
                </a:cxn>
                <a:cxn ang="0">
                  <a:pos x="204" y="0"/>
                </a:cxn>
                <a:cxn ang="0">
                  <a:pos x="254" y="0"/>
                </a:cxn>
                <a:cxn ang="0">
                  <a:pos x="254" y="360"/>
                </a:cxn>
                <a:cxn ang="0">
                  <a:pos x="232" y="360"/>
                </a:cxn>
                <a:cxn ang="0">
                  <a:pos x="107" y="188"/>
                </a:cxn>
                <a:cxn ang="0">
                  <a:pos x="87" y="159"/>
                </a:cxn>
                <a:cxn ang="0">
                  <a:pos x="66" y="129"/>
                </a:cxn>
                <a:cxn ang="0">
                  <a:pos x="47" y="100"/>
                </a:cxn>
                <a:cxn ang="0">
                  <a:pos x="46" y="100"/>
                </a:cxn>
                <a:cxn ang="0">
                  <a:pos x="47" y="130"/>
                </a:cxn>
                <a:cxn ang="0">
                  <a:pos x="48" y="159"/>
                </a:cxn>
                <a:cxn ang="0">
                  <a:pos x="48" y="354"/>
                </a:cxn>
                <a:cxn ang="0">
                  <a:pos x="0" y="354"/>
                </a:cxn>
                <a:cxn ang="0">
                  <a:pos x="0" y="0"/>
                </a:cxn>
              </a:cxnLst>
              <a:rect l="0" t="0" r="r" b="b"/>
              <a:pathLst>
                <a:path w="254" h="360">
                  <a:moveTo>
                    <a:pt x="0" y="0"/>
                  </a:moveTo>
                  <a:lnTo>
                    <a:pt x="34" y="0"/>
                  </a:lnTo>
                  <a:lnTo>
                    <a:pt x="150" y="163"/>
                  </a:lnTo>
                  <a:lnTo>
                    <a:pt x="163" y="182"/>
                  </a:lnTo>
                  <a:lnTo>
                    <a:pt x="178" y="203"/>
                  </a:lnTo>
                  <a:lnTo>
                    <a:pt x="192" y="224"/>
                  </a:lnTo>
                  <a:lnTo>
                    <a:pt x="206" y="245"/>
                  </a:lnTo>
                  <a:lnTo>
                    <a:pt x="207" y="245"/>
                  </a:lnTo>
                  <a:lnTo>
                    <a:pt x="204" y="189"/>
                  </a:lnTo>
                  <a:lnTo>
                    <a:pt x="204" y="0"/>
                  </a:lnTo>
                  <a:lnTo>
                    <a:pt x="254" y="0"/>
                  </a:lnTo>
                  <a:lnTo>
                    <a:pt x="254" y="360"/>
                  </a:lnTo>
                  <a:lnTo>
                    <a:pt x="232" y="360"/>
                  </a:lnTo>
                  <a:lnTo>
                    <a:pt x="107" y="188"/>
                  </a:lnTo>
                  <a:lnTo>
                    <a:pt x="87" y="159"/>
                  </a:lnTo>
                  <a:lnTo>
                    <a:pt x="66" y="129"/>
                  </a:lnTo>
                  <a:lnTo>
                    <a:pt x="47" y="100"/>
                  </a:lnTo>
                  <a:lnTo>
                    <a:pt x="46" y="100"/>
                  </a:lnTo>
                  <a:lnTo>
                    <a:pt x="47" y="130"/>
                  </a:lnTo>
                  <a:lnTo>
                    <a:pt x="48" y="159"/>
                  </a:lnTo>
                  <a:lnTo>
                    <a:pt x="48"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
            <p:cNvSpPr>
              <a:spLocks/>
            </p:cNvSpPr>
            <p:nvPr/>
          </p:nvSpPr>
          <p:spPr bwMode="auto">
            <a:xfrm>
              <a:off x="1381125" y="958850"/>
              <a:ext cx="79375" cy="139700"/>
            </a:xfrm>
            <a:custGeom>
              <a:avLst/>
              <a:gdLst/>
              <a:ahLst/>
              <a:cxnLst>
                <a:cxn ang="0">
                  <a:pos x="10" y="0"/>
                </a:cxn>
                <a:cxn ang="0">
                  <a:pos x="198" y="0"/>
                </a:cxn>
                <a:cxn ang="0">
                  <a:pos x="198" y="12"/>
                </a:cxn>
                <a:cxn ang="0">
                  <a:pos x="110" y="212"/>
                </a:cxn>
                <a:cxn ang="0">
                  <a:pos x="95" y="246"/>
                </a:cxn>
                <a:cxn ang="0">
                  <a:pos x="79" y="280"/>
                </a:cxn>
                <a:cxn ang="0">
                  <a:pos x="65" y="312"/>
                </a:cxn>
                <a:cxn ang="0">
                  <a:pos x="203" y="312"/>
                </a:cxn>
                <a:cxn ang="0">
                  <a:pos x="203" y="354"/>
                </a:cxn>
                <a:cxn ang="0">
                  <a:pos x="0" y="354"/>
                </a:cxn>
                <a:cxn ang="0">
                  <a:pos x="0" y="343"/>
                </a:cxn>
                <a:cxn ang="0">
                  <a:pos x="88" y="143"/>
                </a:cxn>
                <a:cxn ang="0">
                  <a:pos x="99" y="118"/>
                </a:cxn>
                <a:cxn ang="0">
                  <a:pos x="123" y="67"/>
                </a:cxn>
                <a:cxn ang="0">
                  <a:pos x="134" y="44"/>
                </a:cxn>
                <a:cxn ang="0">
                  <a:pos x="133" y="43"/>
                </a:cxn>
                <a:cxn ang="0">
                  <a:pos x="10" y="43"/>
                </a:cxn>
                <a:cxn ang="0">
                  <a:pos x="10" y="0"/>
                </a:cxn>
              </a:cxnLst>
              <a:rect l="0" t="0" r="r" b="b"/>
              <a:pathLst>
                <a:path w="203" h="354">
                  <a:moveTo>
                    <a:pt x="10" y="0"/>
                  </a:moveTo>
                  <a:lnTo>
                    <a:pt x="198" y="0"/>
                  </a:lnTo>
                  <a:lnTo>
                    <a:pt x="198" y="12"/>
                  </a:lnTo>
                  <a:lnTo>
                    <a:pt x="110" y="212"/>
                  </a:lnTo>
                  <a:lnTo>
                    <a:pt x="95" y="246"/>
                  </a:lnTo>
                  <a:lnTo>
                    <a:pt x="79" y="280"/>
                  </a:lnTo>
                  <a:lnTo>
                    <a:pt x="65" y="312"/>
                  </a:lnTo>
                  <a:lnTo>
                    <a:pt x="203" y="312"/>
                  </a:lnTo>
                  <a:lnTo>
                    <a:pt x="203" y="354"/>
                  </a:lnTo>
                  <a:lnTo>
                    <a:pt x="0" y="354"/>
                  </a:lnTo>
                  <a:lnTo>
                    <a:pt x="0" y="343"/>
                  </a:lnTo>
                  <a:lnTo>
                    <a:pt x="88" y="143"/>
                  </a:lnTo>
                  <a:lnTo>
                    <a:pt x="99" y="118"/>
                  </a:lnTo>
                  <a:lnTo>
                    <a:pt x="123" y="67"/>
                  </a:lnTo>
                  <a:lnTo>
                    <a:pt x="134" y="44"/>
                  </a:lnTo>
                  <a:lnTo>
                    <a:pt x="133" y="43"/>
                  </a:lnTo>
                  <a:lnTo>
                    <a:pt x="10" y="4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4"/>
            <p:cNvSpPr>
              <a:spLocks/>
            </p:cNvSpPr>
            <p:nvPr/>
          </p:nvSpPr>
          <p:spPr bwMode="auto">
            <a:xfrm>
              <a:off x="1516063" y="955675"/>
              <a:ext cx="92075" cy="146050"/>
            </a:xfrm>
            <a:custGeom>
              <a:avLst/>
              <a:gdLst/>
              <a:ahLst/>
              <a:cxnLst>
                <a:cxn ang="0">
                  <a:pos x="152" y="0"/>
                </a:cxn>
                <a:cxn ang="0">
                  <a:pos x="178" y="2"/>
                </a:cxn>
                <a:cxn ang="0">
                  <a:pos x="200" y="6"/>
                </a:cxn>
                <a:cxn ang="0">
                  <a:pos x="218" y="13"/>
                </a:cxn>
                <a:cxn ang="0">
                  <a:pos x="232" y="21"/>
                </a:cxn>
                <a:cxn ang="0">
                  <a:pos x="224" y="66"/>
                </a:cxn>
                <a:cxn ang="0">
                  <a:pos x="212" y="58"/>
                </a:cxn>
                <a:cxn ang="0">
                  <a:pos x="197" y="51"/>
                </a:cxn>
                <a:cxn ang="0">
                  <a:pos x="178" y="47"/>
                </a:cxn>
                <a:cxn ang="0">
                  <a:pos x="158" y="45"/>
                </a:cxn>
                <a:cxn ang="0">
                  <a:pos x="137" y="47"/>
                </a:cxn>
                <a:cxn ang="0">
                  <a:pos x="118" y="55"/>
                </a:cxn>
                <a:cxn ang="0">
                  <a:pos x="100" y="66"/>
                </a:cxn>
                <a:cxn ang="0">
                  <a:pos x="84" y="81"/>
                </a:cxn>
                <a:cxn ang="0">
                  <a:pos x="70" y="101"/>
                </a:cxn>
                <a:cxn ang="0">
                  <a:pos x="60" y="125"/>
                </a:cxn>
                <a:cxn ang="0">
                  <a:pos x="53" y="152"/>
                </a:cxn>
                <a:cxn ang="0">
                  <a:pos x="51" y="183"/>
                </a:cxn>
                <a:cxn ang="0">
                  <a:pos x="53" y="215"/>
                </a:cxn>
                <a:cxn ang="0">
                  <a:pos x="60" y="243"/>
                </a:cxn>
                <a:cxn ang="0">
                  <a:pos x="69" y="266"/>
                </a:cxn>
                <a:cxn ang="0">
                  <a:pos x="83" y="285"/>
                </a:cxn>
                <a:cxn ang="0">
                  <a:pos x="100" y="301"/>
                </a:cxn>
                <a:cxn ang="0">
                  <a:pos x="117" y="312"/>
                </a:cxn>
                <a:cxn ang="0">
                  <a:pos x="137" y="319"/>
                </a:cxn>
                <a:cxn ang="0">
                  <a:pos x="158" y="321"/>
                </a:cxn>
                <a:cxn ang="0">
                  <a:pos x="181" y="320"/>
                </a:cxn>
                <a:cxn ang="0">
                  <a:pos x="200" y="315"/>
                </a:cxn>
                <a:cxn ang="0">
                  <a:pos x="217" y="309"/>
                </a:cxn>
                <a:cxn ang="0">
                  <a:pos x="232" y="302"/>
                </a:cxn>
                <a:cxn ang="0">
                  <a:pos x="223" y="351"/>
                </a:cxn>
                <a:cxn ang="0">
                  <a:pos x="210" y="357"/>
                </a:cxn>
                <a:cxn ang="0">
                  <a:pos x="194" y="363"/>
                </a:cxn>
                <a:cxn ang="0">
                  <a:pos x="175" y="365"/>
                </a:cxn>
                <a:cxn ang="0">
                  <a:pos x="152" y="366"/>
                </a:cxn>
                <a:cxn ang="0">
                  <a:pos x="126" y="364"/>
                </a:cxn>
                <a:cxn ang="0">
                  <a:pos x="101" y="357"/>
                </a:cxn>
                <a:cxn ang="0">
                  <a:pos x="78" y="344"/>
                </a:cxn>
                <a:cxn ang="0">
                  <a:pos x="57" y="329"/>
                </a:cxn>
                <a:cxn ang="0">
                  <a:pos x="38" y="308"/>
                </a:cxn>
                <a:cxn ang="0">
                  <a:pos x="22" y="283"/>
                </a:cxn>
                <a:cxn ang="0">
                  <a:pos x="10" y="253"/>
                </a:cxn>
                <a:cxn ang="0">
                  <a:pos x="3" y="221"/>
                </a:cxn>
                <a:cxn ang="0">
                  <a:pos x="0" y="183"/>
                </a:cxn>
                <a:cxn ang="0">
                  <a:pos x="3" y="146"/>
                </a:cxn>
                <a:cxn ang="0">
                  <a:pos x="11" y="113"/>
                </a:cxn>
                <a:cxn ang="0">
                  <a:pos x="22" y="84"/>
                </a:cxn>
                <a:cxn ang="0">
                  <a:pos x="38" y="58"/>
                </a:cxn>
                <a:cxn ang="0">
                  <a:pos x="57" y="38"/>
                </a:cxn>
                <a:cxn ang="0">
                  <a:pos x="79" y="22"/>
                </a:cxn>
                <a:cxn ang="0">
                  <a:pos x="102" y="10"/>
                </a:cxn>
                <a:cxn ang="0">
                  <a:pos x="126" y="2"/>
                </a:cxn>
                <a:cxn ang="0">
                  <a:pos x="152" y="0"/>
                </a:cxn>
              </a:cxnLst>
              <a:rect l="0" t="0" r="r" b="b"/>
              <a:pathLst>
                <a:path w="232" h="366">
                  <a:moveTo>
                    <a:pt x="152" y="0"/>
                  </a:moveTo>
                  <a:lnTo>
                    <a:pt x="178" y="2"/>
                  </a:lnTo>
                  <a:lnTo>
                    <a:pt x="200" y="6"/>
                  </a:lnTo>
                  <a:lnTo>
                    <a:pt x="218" y="13"/>
                  </a:lnTo>
                  <a:lnTo>
                    <a:pt x="232" y="21"/>
                  </a:lnTo>
                  <a:lnTo>
                    <a:pt x="224" y="66"/>
                  </a:lnTo>
                  <a:lnTo>
                    <a:pt x="212" y="58"/>
                  </a:lnTo>
                  <a:lnTo>
                    <a:pt x="197" y="51"/>
                  </a:lnTo>
                  <a:lnTo>
                    <a:pt x="178" y="47"/>
                  </a:lnTo>
                  <a:lnTo>
                    <a:pt x="158" y="45"/>
                  </a:lnTo>
                  <a:lnTo>
                    <a:pt x="137" y="47"/>
                  </a:lnTo>
                  <a:lnTo>
                    <a:pt x="118" y="55"/>
                  </a:lnTo>
                  <a:lnTo>
                    <a:pt x="100" y="66"/>
                  </a:lnTo>
                  <a:lnTo>
                    <a:pt x="84" y="81"/>
                  </a:lnTo>
                  <a:lnTo>
                    <a:pt x="70" y="101"/>
                  </a:lnTo>
                  <a:lnTo>
                    <a:pt x="60" y="125"/>
                  </a:lnTo>
                  <a:lnTo>
                    <a:pt x="53" y="152"/>
                  </a:lnTo>
                  <a:lnTo>
                    <a:pt x="51" y="183"/>
                  </a:lnTo>
                  <a:lnTo>
                    <a:pt x="53" y="215"/>
                  </a:lnTo>
                  <a:lnTo>
                    <a:pt x="60" y="243"/>
                  </a:lnTo>
                  <a:lnTo>
                    <a:pt x="69" y="266"/>
                  </a:lnTo>
                  <a:lnTo>
                    <a:pt x="83" y="285"/>
                  </a:lnTo>
                  <a:lnTo>
                    <a:pt x="100" y="301"/>
                  </a:lnTo>
                  <a:lnTo>
                    <a:pt x="117" y="312"/>
                  </a:lnTo>
                  <a:lnTo>
                    <a:pt x="137" y="319"/>
                  </a:lnTo>
                  <a:lnTo>
                    <a:pt x="158" y="321"/>
                  </a:lnTo>
                  <a:lnTo>
                    <a:pt x="181" y="320"/>
                  </a:lnTo>
                  <a:lnTo>
                    <a:pt x="200" y="315"/>
                  </a:lnTo>
                  <a:lnTo>
                    <a:pt x="217" y="309"/>
                  </a:lnTo>
                  <a:lnTo>
                    <a:pt x="232" y="302"/>
                  </a:lnTo>
                  <a:lnTo>
                    <a:pt x="223" y="351"/>
                  </a:lnTo>
                  <a:lnTo>
                    <a:pt x="210" y="357"/>
                  </a:lnTo>
                  <a:lnTo>
                    <a:pt x="194" y="363"/>
                  </a:lnTo>
                  <a:lnTo>
                    <a:pt x="175" y="365"/>
                  </a:lnTo>
                  <a:lnTo>
                    <a:pt x="152" y="366"/>
                  </a:lnTo>
                  <a:lnTo>
                    <a:pt x="126" y="364"/>
                  </a:lnTo>
                  <a:lnTo>
                    <a:pt x="101" y="357"/>
                  </a:lnTo>
                  <a:lnTo>
                    <a:pt x="78" y="344"/>
                  </a:lnTo>
                  <a:lnTo>
                    <a:pt x="57" y="329"/>
                  </a:lnTo>
                  <a:lnTo>
                    <a:pt x="38" y="308"/>
                  </a:lnTo>
                  <a:lnTo>
                    <a:pt x="22" y="283"/>
                  </a:lnTo>
                  <a:lnTo>
                    <a:pt x="10" y="253"/>
                  </a:lnTo>
                  <a:lnTo>
                    <a:pt x="3" y="221"/>
                  </a:lnTo>
                  <a:lnTo>
                    <a:pt x="0" y="183"/>
                  </a:lnTo>
                  <a:lnTo>
                    <a:pt x="3" y="146"/>
                  </a:lnTo>
                  <a:lnTo>
                    <a:pt x="11" y="113"/>
                  </a:lnTo>
                  <a:lnTo>
                    <a:pt x="22" y="84"/>
                  </a:lnTo>
                  <a:lnTo>
                    <a:pt x="38" y="58"/>
                  </a:lnTo>
                  <a:lnTo>
                    <a:pt x="57" y="38"/>
                  </a:lnTo>
                  <a:lnTo>
                    <a:pt x="79" y="22"/>
                  </a:lnTo>
                  <a:lnTo>
                    <a:pt x="102" y="10"/>
                  </a:lnTo>
                  <a:lnTo>
                    <a:pt x="126" y="2"/>
                  </a:lnTo>
                  <a:lnTo>
                    <a:pt x="1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5"/>
            <p:cNvSpPr>
              <a:spLocks noEditPoints="1"/>
            </p:cNvSpPr>
            <p:nvPr/>
          </p:nvSpPr>
          <p:spPr bwMode="auto">
            <a:xfrm>
              <a:off x="1616075" y="957263"/>
              <a:ext cx="103188" cy="141288"/>
            </a:xfrm>
            <a:custGeom>
              <a:avLst/>
              <a:gdLst/>
              <a:ahLst/>
              <a:cxnLst>
                <a:cxn ang="0">
                  <a:pos x="129" y="95"/>
                </a:cxn>
                <a:cxn ang="0">
                  <a:pos x="124" y="119"/>
                </a:cxn>
                <a:cxn ang="0">
                  <a:pos x="118" y="138"/>
                </a:cxn>
                <a:cxn ang="0">
                  <a:pos x="91" y="224"/>
                </a:cxn>
                <a:cxn ang="0">
                  <a:pos x="168" y="224"/>
                </a:cxn>
                <a:cxn ang="0">
                  <a:pos x="142" y="138"/>
                </a:cxn>
                <a:cxn ang="0">
                  <a:pos x="136" y="119"/>
                </a:cxn>
                <a:cxn ang="0">
                  <a:pos x="130" y="95"/>
                </a:cxn>
                <a:cxn ang="0">
                  <a:pos x="129" y="95"/>
                </a:cxn>
                <a:cxn ang="0">
                  <a:pos x="118" y="0"/>
                </a:cxn>
                <a:cxn ang="0">
                  <a:pos x="143" y="0"/>
                </a:cxn>
                <a:cxn ang="0">
                  <a:pos x="260" y="356"/>
                </a:cxn>
                <a:cxn ang="0">
                  <a:pos x="210" y="356"/>
                </a:cxn>
                <a:cxn ang="0">
                  <a:pos x="182" y="264"/>
                </a:cxn>
                <a:cxn ang="0">
                  <a:pos x="78" y="264"/>
                </a:cxn>
                <a:cxn ang="0">
                  <a:pos x="49" y="356"/>
                </a:cxn>
                <a:cxn ang="0">
                  <a:pos x="0" y="356"/>
                </a:cxn>
                <a:cxn ang="0">
                  <a:pos x="118" y="0"/>
                </a:cxn>
              </a:cxnLst>
              <a:rect l="0" t="0" r="r" b="b"/>
              <a:pathLst>
                <a:path w="260" h="356">
                  <a:moveTo>
                    <a:pt x="129" y="95"/>
                  </a:moveTo>
                  <a:lnTo>
                    <a:pt x="124" y="119"/>
                  </a:lnTo>
                  <a:lnTo>
                    <a:pt x="118" y="138"/>
                  </a:lnTo>
                  <a:lnTo>
                    <a:pt x="91" y="224"/>
                  </a:lnTo>
                  <a:lnTo>
                    <a:pt x="168" y="224"/>
                  </a:lnTo>
                  <a:lnTo>
                    <a:pt x="142" y="138"/>
                  </a:lnTo>
                  <a:lnTo>
                    <a:pt x="136" y="119"/>
                  </a:lnTo>
                  <a:lnTo>
                    <a:pt x="130" y="95"/>
                  </a:lnTo>
                  <a:lnTo>
                    <a:pt x="129" y="95"/>
                  </a:lnTo>
                  <a:close/>
                  <a:moveTo>
                    <a:pt x="118" y="0"/>
                  </a:moveTo>
                  <a:lnTo>
                    <a:pt x="143" y="0"/>
                  </a:lnTo>
                  <a:lnTo>
                    <a:pt x="260" y="356"/>
                  </a:lnTo>
                  <a:lnTo>
                    <a:pt x="210" y="356"/>
                  </a:lnTo>
                  <a:lnTo>
                    <a:pt x="182" y="264"/>
                  </a:lnTo>
                  <a:lnTo>
                    <a:pt x="78" y="264"/>
                  </a:lnTo>
                  <a:lnTo>
                    <a:pt x="49"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6"/>
            <p:cNvSpPr>
              <a:spLocks noEditPoints="1"/>
            </p:cNvSpPr>
            <p:nvPr/>
          </p:nvSpPr>
          <p:spPr bwMode="auto">
            <a:xfrm>
              <a:off x="1735138" y="958850"/>
              <a:ext cx="71438" cy="139700"/>
            </a:xfrm>
            <a:custGeom>
              <a:avLst/>
              <a:gdLst/>
              <a:ahLst/>
              <a:cxnLst>
                <a:cxn ang="0">
                  <a:pos x="49" y="43"/>
                </a:cxn>
                <a:cxn ang="0">
                  <a:pos x="49" y="155"/>
                </a:cxn>
                <a:cxn ang="0">
                  <a:pos x="81" y="155"/>
                </a:cxn>
                <a:cxn ang="0">
                  <a:pos x="93" y="154"/>
                </a:cxn>
                <a:cxn ang="0">
                  <a:pos x="105" y="149"/>
                </a:cxn>
                <a:cxn ang="0">
                  <a:pos x="115" y="141"/>
                </a:cxn>
                <a:cxn ang="0">
                  <a:pos x="122" y="130"/>
                </a:cxn>
                <a:cxn ang="0">
                  <a:pos x="127" y="115"/>
                </a:cxn>
                <a:cxn ang="0">
                  <a:pos x="129" y="98"/>
                </a:cxn>
                <a:cxn ang="0">
                  <a:pos x="127" y="79"/>
                </a:cxn>
                <a:cxn ang="0">
                  <a:pos x="120" y="63"/>
                </a:cxn>
                <a:cxn ang="0">
                  <a:pos x="109" y="52"/>
                </a:cxn>
                <a:cxn ang="0">
                  <a:pos x="95" y="45"/>
                </a:cxn>
                <a:cxn ang="0">
                  <a:pos x="81" y="43"/>
                </a:cxn>
                <a:cxn ang="0">
                  <a:pos x="49" y="43"/>
                </a:cxn>
                <a:cxn ang="0">
                  <a:pos x="0" y="0"/>
                </a:cxn>
                <a:cxn ang="0">
                  <a:pos x="88" y="0"/>
                </a:cxn>
                <a:cxn ang="0">
                  <a:pos x="108" y="3"/>
                </a:cxn>
                <a:cxn ang="0">
                  <a:pos x="127" y="9"/>
                </a:cxn>
                <a:cxn ang="0">
                  <a:pos x="144" y="20"/>
                </a:cxn>
                <a:cxn ang="0">
                  <a:pos x="158" y="34"/>
                </a:cxn>
                <a:cxn ang="0">
                  <a:pos x="171" y="52"/>
                </a:cxn>
                <a:cxn ang="0">
                  <a:pos x="178" y="73"/>
                </a:cxn>
                <a:cxn ang="0">
                  <a:pos x="180" y="98"/>
                </a:cxn>
                <a:cxn ang="0">
                  <a:pos x="178" y="124"/>
                </a:cxn>
                <a:cxn ang="0">
                  <a:pos x="171" y="146"/>
                </a:cxn>
                <a:cxn ang="0">
                  <a:pos x="158" y="165"/>
                </a:cxn>
                <a:cxn ang="0">
                  <a:pos x="144" y="178"/>
                </a:cxn>
                <a:cxn ang="0">
                  <a:pos x="127" y="189"/>
                </a:cxn>
                <a:cxn ang="0">
                  <a:pos x="108" y="195"/>
                </a:cxn>
                <a:cxn ang="0">
                  <a:pos x="88" y="198"/>
                </a:cxn>
                <a:cxn ang="0">
                  <a:pos x="49" y="198"/>
                </a:cxn>
                <a:cxn ang="0">
                  <a:pos x="49" y="354"/>
                </a:cxn>
                <a:cxn ang="0">
                  <a:pos x="0" y="354"/>
                </a:cxn>
                <a:cxn ang="0">
                  <a:pos x="0" y="0"/>
                </a:cxn>
              </a:cxnLst>
              <a:rect l="0" t="0" r="r" b="b"/>
              <a:pathLst>
                <a:path w="180" h="354">
                  <a:moveTo>
                    <a:pt x="49" y="43"/>
                  </a:moveTo>
                  <a:lnTo>
                    <a:pt x="49" y="155"/>
                  </a:lnTo>
                  <a:lnTo>
                    <a:pt x="81" y="155"/>
                  </a:lnTo>
                  <a:lnTo>
                    <a:pt x="93" y="154"/>
                  </a:lnTo>
                  <a:lnTo>
                    <a:pt x="105" y="149"/>
                  </a:lnTo>
                  <a:lnTo>
                    <a:pt x="115" y="141"/>
                  </a:lnTo>
                  <a:lnTo>
                    <a:pt x="122" y="130"/>
                  </a:lnTo>
                  <a:lnTo>
                    <a:pt x="127" y="115"/>
                  </a:lnTo>
                  <a:lnTo>
                    <a:pt x="129" y="98"/>
                  </a:lnTo>
                  <a:lnTo>
                    <a:pt x="127" y="79"/>
                  </a:lnTo>
                  <a:lnTo>
                    <a:pt x="120" y="63"/>
                  </a:lnTo>
                  <a:lnTo>
                    <a:pt x="109" y="52"/>
                  </a:lnTo>
                  <a:lnTo>
                    <a:pt x="95" y="45"/>
                  </a:lnTo>
                  <a:lnTo>
                    <a:pt x="81" y="43"/>
                  </a:lnTo>
                  <a:lnTo>
                    <a:pt x="49" y="43"/>
                  </a:lnTo>
                  <a:close/>
                  <a:moveTo>
                    <a:pt x="0" y="0"/>
                  </a:moveTo>
                  <a:lnTo>
                    <a:pt x="88" y="0"/>
                  </a:lnTo>
                  <a:lnTo>
                    <a:pt x="108" y="3"/>
                  </a:lnTo>
                  <a:lnTo>
                    <a:pt x="127" y="9"/>
                  </a:lnTo>
                  <a:lnTo>
                    <a:pt x="144" y="20"/>
                  </a:lnTo>
                  <a:lnTo>
                    <a:pt x="158" y="34"/>
                  </a:lnTo>
                  <a:lnTo>
                    <a:pt x="171" y="52"/>
                  </a:lnTo>
                  <a:lnTo>
                    <a:pt x="178" y="73"/>
                  </a:lnTo>
                  <a:lnTo>
                    <a:pt x="180" y="98"/>
                  </a:lnTo>
                  <a:lnTo>
                    <a:pt x="178" y="124"/>
                  </a:lnTo>
                  <a:lnTo>
                    <a:pt x="171" y="146"/>
                  </a:lnTo>
                  <a:lnTo>
                    <a:pt x="158" y="165"/>
                  </a:lnTo>
                  <a:lnTo>
                    <a:pt x="144" y="178"/>
                  </a:lnTo>
                  <a:lnTo>
                    <a:pt x="127" y="189"/>
                  </a:lnTo>
                  <a:lnTo>
                    <a:pt x="108" y="195"/>
                  </a:lnTo>
                  <a:lnTo>
                    <a:pt x="88" y="198"/>
                  </a:lnTo>
                  <a:lnTo>
                    <a:pt x="49" y="198"/>
                  </a:lnTo>
                  <a:lnTo>
                    <a:pt x="49"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Rectangle 17"/>
            <p:cNvSpPr>
              <a:spLocks noChangeArrowheads="1"/>
            </p:cNvSpPr>
            <p:nvPr/>
          </p:nvSpPr>
          <p:spPr bwMode="auto">
            <a:xfrm>
              <a:off x="1824038" y="958850"/>
              <a:ext cx="19050" cy="1397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8"/>
            <p:cNvSpPr>
              <a:spLocks/>
            </p:cNvSpPr>
            <p:nvPr/>
          </p:nvSpPr>
          <p:spPr bwMode="auto">
            <a:xfrm>
              <a:off x="1858963" y="958850"/>
              <a:ext cx="90488" cy="139700"/>
            </a:xfrm>
            <a:custGeom>
              <a:avLst/>
              <a:gdLst/>
              <a:ahLst/>
              <a:cxnLst>
                <a:cxn ang="0">
                  <a:pos x="0" y="0"/>
                </a:cxn>
                <a:cxn ang="0">
                  <a:pos x="228" y="0"/>
                </a:cxn>
                <a:cxn ang="0">
                  <a:pos x="228" y="44"/>
                </a:cxn>
                <a:cxn ang="0">
                  <a:pos x="140" y="44"/>
                </a:cxn>
                <a:cxn ang="0">
                  <a:pos x="140" y="354"/>
                </a:cxn>
                <a:cxn ang="0">
                  <a:pos x="89" y="354"/>
                </a:cxn>
                <a:cxn ang="0">
                  <a:pos x="89" y="44"/>
                </a:cxn>
                <a:cxn ang="0">
                  <a:pos x="0" y="44"/>
                </a:cxn>
                <a:cxn ang="0">
                  <a:pos x="0" y="0"/>
                </a:cxn>
              </a:cxnLst>
              <a:rect l="0" t="0" r="r" b="b"/>
              <a:pathLst>
                <a:path w="228" h="354">
                  <a:moveTo>
                    <a:pt x="0" y="0"/>
                  </a:moveTo>
                  <a:lnTo>
                    <a:pt x="228" y="0"/>
                  </a:lnTo>
                  <a:lnTo>
                    <a:pt x="228" y="44"/>
                  </a:lnTo>
                  <a:lnTo>
                    <a:pt x="140" y="44"/>
                  </a:lnTo>
                  <a:lnTo>
                    <a:pt x="140" y="354"/>
                  </a:lnTo>
                  <a:lnTo>
                    <a:pt x="89" y="354"/>
                  </a:lnTo>
                  <a:lnTo>
                    <a:pt x="89" y="44"/>
                  </a:lnTo>
                  <a:lnTo>
                    <a:pt x="0" y="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9"/>
            <p:cNvSpPr>
              <a:spLocks noEditPoints="1"/>
            </p:cNvSpPr>
            <p:nvPr/>
          </p:nvSpPr>
          <p:spPr bwMode="auto">
            <a:xfrm>
              <a:off x="1939925" y="957263"/>
              <a:ext cx="103188" cy="141288"/>
            </a:xfrm>
            <a:custGeom>
              <a:avLst/>
              <a:gdLst/>
              <a:ahLst/>
              <a:cxnLst>
                <a:cxn ang="0">
                  <a:pos x="129" y="95"/>
                </a:cxn>
                <a:cxn ang="0">
                  <a:pos x="124" y="119"/>
                </a:cxn>
                <a:cxn ang="0">
                  <a:pos x="118" y="138"/>
                </a:cxn>
                <a:cxn ang="0">
                  <a:pos x="91" y="224"/>
                </a:cxn>
                <a:cxn ang="0">
                  <a:pos x="168" y="224"/>
                </a:cxn>
                <a:cxn ang="0">
                  <a:pos x="141" y="138"/>
                </a:cxn>
                <a:cxn ang="0">
                  <a:pos x="135" y="119"/>
                </a:cxn>
                <a:cxn ang="0">
                  <a:pos x="130" y="95"/>
                </a:cxn>
                <a:cxn ang="0">
                  <a:pos x="129" y="95"/>
                </a:cxn>
                <a:cxn ang="0">
                  <a:pos x="118" y="0"/>
                </a:cxn>
                <a:cxn ang="0">
                  <a:pos x="143" y="0"/>
                </a:cxn>
                <a:cxn ang="0">
                  <a:pos x="260" y="356"/>
                </a:cxn>
                <a:cxn ang="0">
                  <a:pos x="210" y="356"/>
                </a:cxn>
                <a:cxn ang="0">
                  <a:pos x="181" y="264"/>
                </a:cxn>
                <a:cxn ang="0">
                  <a:pos x="78" y="264"/>
                </a:cxn>
                <a:cxn ang="0">
                  <a:pos x="48" y="356"/>
                </a:cxn>
                <a:cxn ang="0">
                  <a:pos x="0" y="356"/>
                </a:cxn>
                <a:cxn ang="0">
                  <a:pos x="118" y="0"/>
                </a:cxn>
              </a:cxnLst>
              <a:rect l="0" t="0" r="r" b="b"/>
              <a:pathLst>
                <a:path w="260" h="356">
                  <a:moveTo>
                    <a:pt x="129" y="95"/>
                  </a:moveTo>
                  <a:lnTo>
                    <a:pt x="124" y="119"/>
                  </a:lnTo>
                  <a:lnTo>
                    <a:pt x="118" y="138"/>
                  </a:lnTo>
                  <a:lnTo>
                    <a:pt x="91" y="224"/>
                  </a:lnTo>
                  <a:lnTo>
                    <a:pt x="168" y="224"/>
                  </a:lnTo>
                  <a:lnTo>
                    <a:pt x="141" y="138"/>
                  </a:lnTo>
                  <a:lnTo>
                    <a:pt x="135" y="119"/>
                  </a:lnTo>
                  <a:lnTo>
                    <a:pt x="130" y="95"/>
                  </a:lnTo>
                  <a:lnTo>
                    <a:pt x="129" y="95"/>
                  </a:lnTo>
                  <a:close/>
                  <a:moveTo>
                    <a:pt x="118" y="0"/>
                  </a:moveTo>
                  <a:lnTo>
                    <a:pt x="143" y="0"/>
                  </a:lnTo>
                  <a:lnTo>
                    <a:pt x="260" y="356"/>
                  </a:lnTo>
                  <a:lnTo>
                    <a:pt x="210" y="356"/>
                  </a:lnTo>
                  <a:lnTo>
                    <a:pt x="181" y="264"/>
                  </a:lnTo>
                  <a:lnTo>
                    <a:pt x="78" y="264"/>
                  </a:lnTo>
                  <a:lnTo>
                    <a:pt x="48" y="356"/>
                  </a:lnTo>
                  <a:lnTo>
                    <a:pt x="0" y="356"/>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0"/>
            <p:cNvSpPr>
              <a:spLocks/>
            </p:cNvSpPr>
            <p:nvPr/>
          </p:nvSpPr>
          <p:spPr bwMode="auto">
            <a:xfrm>
              <a:off x="2058988" y="958850"/>
              <a:ext cx="68263" cy="139700"/>
            </a:xfrm>
            <a:custGeom>
              <a:avLst/>
              <a:gdLst/>
              <a:ahLst/>
              <a:cxnLst>
                <a:cxn ang="0">
                  <a:pos x="0" y="0"/>
                </a:cxn>
                <a:cxn ang="0">
                  <a:pos x="48" y="0"/>
                </a:cxn>
                <a:cxn ang="0">
                  <a:pos x="48" y="312"/>
                </a:cxn>
                <a:cxn ang="0">
                  <a:pos x="172" y="312"/>
                </a:cxn>
                <a:cxn ang="0">
                  <a:pos x="172" y="354"/>
                </a:cxn>
                <a:cxn ang="0">
                  <a:pos x="0" y="354"/>
                </a:cxn>
                <a:cxn ang="0">
                  <a:pos x="0" y="0"/>
                </a:cxn>
              </a:cxnLst>
              <a:rect l="0" t="0" r="r" b="b"/>
              <a:pathLst>
                <a:path w="172" h="354">
                  <a:moveTo>
                    <a:pt x="0" y="0"/>
                  </a:moveTo>
                  <a:lnTo>
                    <a:pt x="48" y="0"/>
                  </a:lnTo>
                  <a:lnTo>
                    <a:pt x="48" y="312"/>
                  </a:lnTo>
                  <a:lnTo>
                    <a:pt x="172" y="312"/>
                  </a:lnTo>
                  <a:lnTo>
                    <a:pt x="172" y="354"/>
                  </a:lnTo>
                  <a:lnTo>
                    <a:pt x="0" y="35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1"/>
            <p:cNvSpPr>
              <a:spLocks/>
            </p:cNvSpPr>
            <p:nvPr/>
          </p:nvSpPr>
          <p:spPr bwMode="auto">
            <a:xfrm>
              <a:off x="660400" y="1022350"/>
              <a:ext cx="95250" cy="12700"/>
            </a:xfrm>
            <a:custGeom>
              <a:avLst/>
              <a:gdLst/>
              <a:ahLst/>
              <a:cxnLst>
                <a:cxn ang="0">
                  <a:pos x="0" y="0"/>
                </a:cxn>
                <a:cxn ang="0">
                  <a:pos x="45" y="0"/>
                </a:cxn>
                <a:cxn ang="0">
                  <a:pos x="86" y="1"/>
                </a:cxn>
                <a:cxn ang="0">
                  <a:pos x="124" y="4"/>
                </a:cxn>
                <a:cxn ang="0">
                  <a:pos x="158" y="5"/>
                </a:cxn>
                <a:cxn ang="0">
                  <a:pos x="187" y="7"/>
                </a:cxn>
                <a:cxn ang="0">
                  <a:pos x="210" y="9"/>
                </a:cxn>
                <a:cxn ang="0">
                  <a:pos x="228" y="12"/>
                </a:cxn>
                <a:cxn ang="0">
                  <a:pos x="239" y="15"/>
                </a:cxn>
                <a:cxn ang="0">
                  <a:pos x="243" y="17"/>
                </a:cxn>
                <a:cxn ang="0">
                  <a:pos x="239" y="20"/>
                </a:cxn>
                <a:cxn ang="0">
                  <a:pos x="228" y="22"/>
                </a:cxn>
                <a:cxn ang="0">
                  <a:pos x="210" y="24"/>
                </a:cxn>
                <a:cxn ang="0">
                  <a:pos x="187" y="27"/>
                </a:cxn>
                <a:cxn ang="0">
                  <a:pos x="158" y="28"/>
                </a:cxn>
                <a:cxn ang="0">
                  <a:pos x="124" y="30"/>
                </a:cxn>
                <a:cxn ang="0">
                  <a:pos x="86" y="32"/>
                </a:cxn>
                <a:cxn ang="0">
                  <a:pos x="45" y="32"/>
                </a:cxn>
                <a:cxn ang="0">
                  <a:pos x="0" y="33"/>
                </a:cxn>
                <a:cxn ang="0">
                  <a:pos x="0" y="0"/>
                </a:cxn>
              </a:cxnLst>
              <a:rect l="0" t="0" r="r" b="b"/>
              <a:pathLst>
                <a:path w="243" h="33">
                  <a:moveTo>
                    <a:pt x="0" y="0"/>
                  </a:moveTo>
                  <a:lnTo>
                    <a:pt x="45" y="0"/>
                  </a:lnTo>
                  <a:lnTo>
                    <a:pt x="86" y="1"/>
                  </a:lnTo>
                  <a:lnTo>
                    <a:pt x="124" y="4"/>
                  </a:lnTo>
                  <a:lnTo>
                    <a:pt x="158" y="5"/>
                  </a:lnTo>
                  <a:lnTo>
                    <a:pt x="187" y="7"/>
                  </a:lnTo>
                  <a:lnTo>
                    <a:pt x="210" y="9"/>
                  </a:lnTo>
                  <a:lnTo>
                    <a:pt x="228" y="12"/>
                  </a:lnTo>
                  <a:lnTo>
                    <a:pt x="239" y="15"/>
                  </a:lnTo>
                  <a:lnTo>
                    <a:pt x="243" y="17"/>
                  </a:lnTo>
                  <a:lnTo>
                    <a:pt x="239" y="20"/>
                  </a:lnTo>
                  <a:lnTo>
                    <a:pt x="228" y="22"/>
                  </a:lnTo>
                  <a:lnTo>
                    <a:pt x="210" y="24"/>
                  </a:lnTo>
                  <a:lnTo>
                    <a:pt x="187" y="27"/>
                  </a:lnTo>
                  <a:lnTo>
                    <a:pt x="158" y="28"/>
                  </a:lnTo>
                  <a:lnTo>
                    <a:pt x="124" y="30"/>
                  </a:lnTo>
                  <a:lnTo>
                    <a:pt x="86" y="32"/>
                  </a:lnTo>
                  <a:lnTo>
                    <a:pt x="45" y="32"/>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2"/>
            <p:cNvSpPr>
              <a:spLocks/>
            </p:cNvSpPr>
            <p:nvPr/>
          </p:nvSpPr>
          <p:spPr bwMode="auto">
            <a:xfrm>
              <a:off x="539750" y="1022350"/>
              <a:ext cx="96838" cy="12700"/>
            </a:xfrm>
            <a:custGeom>
              <a:avLst/>
              <a:gdLst/>
              <a:ahLst/>
              <a:cxnLst>
                <a:cxn ang="0">
                  <a:pos x="199" y="0"/>
                </a:cxn>
                <a:cxn ang="0">
                  <a:pos x="244" y="0"/>
                </a:cxn>
                <a:cxn ang="0">
                  <a:pos x="244" y="33"/>
                </a:cxn>
                <a:cxn ang="0">
                  <a:pos x="199" y="32"/>
                </a:cxn>
                <a:cxn ang="0">
                  <a:pos x="158" y="32"/>
                </a:cxn>
                <a:cxn ang="0">
                  <a:pos x="120" y="30"/>
                </a:cxn>
                <a:cxn ang="0">
                  <a:pos x="86" y="28"/>
                </a:cxn>
                <a:cxn ang="0">
                  <a:pos x="57" y="27"/>
                </a:cxn>
                <a:cxn ang="0">
                  <a:pos x="33" y="24"/>
                </a:cxn>
                <a:cxn ang="0">
                  <a:pos x="15" y="22"/>
                </a:cxn>
                <a:cxn ang="0">
                  <a:pos x="4" y="20"/>
                </a:cxn>
                <a:cxn ang="0">
                  <a:pos x="0" y="17"/>
                </a:cxn>
                <a:cxn ang="0">
                  <a:pos x="4" y="15"/>
                </a:cxn>
                <a:cxn ang="0">
                  <a:pos x="15" y="12"/>
                </a:cxn>
                <a:cxn ang="0">
                  <a:pos x="33" y="9"/>
                </a:cxn>
                <a:cxn ang="0">
                  <a:pos x="57" y="7"/>
                </a:cxn>
                <a:cxn ang="0">
                  <a:pos x="86" y="5"/>
                </a:cxn>
                <a:cxn ang="0">
                  <a:pos x="120" y="4"/>
                </a:cxn>
                <a:cxn ang="0">
                  <a:pos x="158" y="1"/>
                </a:cxn>
                <a:cxn ang="0">
                  <a:pos x="199" y="0"/>
                </a:cxn>
              </a:cxnLst>
              <a:rect l="0" t="0" r="r" b="b"/>
              <a:pathLst>
                <a:path w="244" h="33">
                  <a:moveTo>
                    <a:pt x="199" y="0"/>
                  </a:moveTo>
                  <a:lnTo>
                    <a:pt x="244" y="0"/>
                  </a:lnTo>
                  <a:lnTo>
                    <a:pt x="244" y="33"/>
                  </a:lnTo>
                  <a:lnTo>
                    <a:pt x="199" y="32"/>
                  </a:lnTo>
                  <a:lnTo>
                    <a:pt x="158" y="32"/>
                  </a:lnTo>
                  <a:lnTo>
                    <a:pt x="120" y="30"/>
                  </a:lnTo>
                  <a:lnTo>
                    <a:pt x="86" y="28"/>
                  </a:lnTo>
                  <a:lnTo>
                    <a:pt x="57" y="27"/>
                  </a:lnTo>
                  <a:lnTo>
                    <a:pt x="33" y="24"/>
                  </a:lnTo>
                  <a:lnTo>
                    <a:pt x="15" y="22"/>
                  </a:lnTo>
                  <a:lnTo>
                    <a:pt x="4" y="20"/>
                  </a:lnTo>
                  <a:lnTo>
                    <a:pt x="0" y="17"/>
                  </a:lnTo>
                  <a:lnTo>
                    <a:pt x="4" y="15"/>
                  </a:lnTo>
                  <a:lnTo>
                    <a:pt x="15" y="12"/>
                  </a:lnTo>
                  <a:lnTo>
                    <a:pt x="33" y="9"/>
                  </a:lnTo>
                  <a:lnTo>
                    <a:pt x="57" y="7"/>
                  </a:lnTo>
                  <a:lnTo>
                    <a:pt x="86" y="5"/>
                  </a:lnTo>
                  <a:lnTo>
                    <a:pt x="120" y="4"/>
                  </a:lnTo>
                  <a:lnTo>
                    <a:pt x="158" y="1"/>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3"/>
            <p:cNvSpPr>
              <a:spLocks/>
            </p:cNvSpPr>
            <p:nvPr/>
          </p:nvSpPr>
          <p:spPr bwMode="auto">
            <a:xfrm>
              <a:off x="539750" y="995363"/>
              <a:ext cx="96838" cy="28575"/>
            </a:xfrm>
            <a:custGeom>
              <a:avLst/>
              <a:gdLst/>
              <a:ahLst/>
              <a:cxnLst>
                <a:cxn ang="0">
                  <a:pos x="244" y="0"/>
                </a:cxn>
                <a:cxn ang="0">
                  <a:pos x="244" y="33"/>
                </a:cxn>
                <a:cxn ang="0">
                  <a:pos x="194" y="34"/>
                </a:cxn>
                <a:cxn ang="0">
                  <a:pos x="150" y="38"/>
                </a:cxn>
                <a:cxn ang="0">
                  <a:pos x="114" y="41"/>
                </a:cxn>
                <a:cxn ang="0">
                  <a:pos x="84" y="46"/>
                </a:cxn>
                <a:cxn ang="0">
                  <a:pos x="58" y="51"/>
                </a:cxn>
                <a:cxn ang="0">
                  <a:pos x="39" y="56"/>
                </a:cxn>
                <a:cxn ang="0">
                  <a:pos x="23" y="61"/>
                </a:cxn>
                <a:cxn ang="0">
                  <a:pos x="12" y="64"/>
                </a:cxn>
                <a:cxn ang="0">
                  <a:pos x="5" y="68"/>
                </a:cxn>
                <a:cxn ang="0">
                  <a:pos x="1" y="70"/>
                </a:cxn>
                <a:cxn ang="0">
                  <a:pos x="0" y="71"/>
                </a:cxn>
                <a:cxn ang="0">
                  <a:pos x="12" y="57"/>
                </a:cxn>
                <a:cxn ang="0">
                  <a:pos x="29" y="45"/>
                </a:cxn>
                <a:cxn ang="0">
                  <a:pos x="51" y="33"/>
                </a:cxn>
                <a:cxn ang="0">
                  <a:pos x="76" y="24"/>
                </a:cxn>
                <a:cxn ang="0">
                  <a:pos x="107" y="16"/>
                </a:cxn>
                <a:cxn ang="0">
                  <a:pos x="138" y="10"/>
                </a:cxn>
                <a:cxn ang="0">
                  <a:pos x="173" y="5"/>
                </a:cxn>
                <a:cxn ang="0">
                  <a:pos x="244" y="0"/>
                </a:cxn>
              </a:cxnLst>
              <a:rect l="0" t="0" r="r" b="b"/>
              <a:pathLst>
                <a:path w="244" h="71">
                  <a:moveTo>
                    <a:pt x="244" y="0"/>
                  </a:moveTo>
                  <a:lnTo>
                    <a:pt x="244" y="33"/>
                  </a:lnTo>
                  <a:lnTo>
                    <a:pt x="194" y="34"/>
                  </a:lnTo>
                  <a:lnTo>
                    <a:pt x="150" y="38"/>
                  </a:lnTo>
                  <a:lnTo>
                    <a:pt x="114" y="41"/>
                  </a:lnTo>
                  <a:lnTo>
                    <a:pt x="84" y="46"/>
                  </a:lnTo>
                  <a:lnTo>
                    <a:pt x="58" y="51"/>
                  </a:lnTo>
                  <a:lnTo>
                    <a:pt x="39" y="56"/>
                  </a:lnTo>
                  <a:lnTo>
                    <a:pt x="23" y="61"/>
                  </a:lnTo>
                  <a:lnTo>
                    <a:pt x="12" y="64"/>
                  </a:lnTo>
                  <a:lnTo>
                    <a:pt x="5" y="68"/>
                  </a:lnTo>
                  <a:lnTo>
                    <a:pt x="1" y="70"/>
                  </a:lnTo>
                  <a:lnTo>
                    <a:pt x="0" y="71"/>
                  </a:lnTo>
                  <a:lnTo>
                    <a:pt x="12" y="57"/>
                  </a:lnTo>
                  <a:lnTo>
                    <a:pt x="29" y="45"/>
                  </a:lnTo>
                  <a:lnTo>
                    <a:pt x="51" y="33"/>
                  </a:lnTo>
                  <a:lnTo>
                    <a:pt x="76" y="24"/>
                  </a:lnTo>
                  <a:lnTo>
                    <a:pt x="107" y="16"/>
                  </a:lnTo>
                  <a:lnTo>
                    <a:pt x="138" y="10"/>
                  </a:lnTo>
                  <a:lnTo>
                    <a:pt x="173" y="5"/>
                  </a:lnTo>
                  <a:lnTo>
                    <a:pt x="2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4"/>
            <p:cNvSpPr>
              <a:spLocks/>
            </p:cNvSpPr>
            <p:nvPr/>
          </p:nvSpPr>
          <p:spPr bwMode="auto">
            <a:xfrm>
              <a:off x="539750" y="971550"/>
              <a:ext cx="96838" cy="49213"/>
            </a:xfrm>
            <a:custGeom>
              <a:avLst/>
              <a:gdLst/>
              <a:ahLst/>
              <a:cxnLst>
                <a:cxn ang="0">
                  <a:pos x="243" y="0"/>
                </a:cxn>
                <a:cxn ang="0">
                  <a:pos x="243" y="30"/>
                </a:cxn>
                <a:cxn ang="0">
                  <a:pos x="199" y="34"/>
                </a:cxn>
                <a:cxn ang="0">
                  <a:pos x="160" y="40"/>
                </a:cxn>
                <a:cxn ang="0">
                  <a:pos x="128" y="47"/>
                </a:cxn>
                <a:cxn ang="0">
                  <a:pos x="98" y="56"/>
                </a:cxn>
                <a:cxn ang="0">
                  <a:pos x="74" y="65"/>
                </a:cxn>
                <a:cxn ang="0">
                  <a:pos x="55" y="76"/>
                </a:cxn>
                <a:cxn ang="0">
                  <a:pos x="38" y="86"/>
                </a:cxn>
                <a:cxn ang="0">
                  <a:pos x="26" y="96"/>
                </a:cxn>
                <a:cxn ang="0">
                  <a:pos x="9" y="113"/>
                </a:cxn>
                <a:cxn ang="0">
                  <a:pos x="1" y="124"/>
                </a:cxn>
                <a:cxn ang="0">
                  <a:pos x="0" y="125"/>
                </a:cxn>
                <a:cxn ang="0">
                  <a:pos x="11" y="101"/>
                </a:cxn>
                <a:cxn ang="0">
                  <a:pos x="28" y="79"/>
                </a:cxn>
                <a:cxn ang="0">
                  <a:pos x="51" y="58"/>
                </a:cxn>
                <a:cxn ang="0">
                  <a:pos x="79" y="41"/>
                </a:cxn>
                <a:cxn ang="0">
                  <a:pos x="113" y="27"/>
                </a:cxn>
                <a:cxn ang="0">
                  <a:pos x="151" y="14"/>
                </a:cxn>
                <a:cxn ang="0">
                  <a:pos x="194" y="5"/>
                </a:cxn>
                <a:cxn ang="0">
                  <a:pos x="243" y="0"/>
                </a:cxn>
              </a:cxnLst>
              <a:rect l="0" t="0" r="r" b="b"/>
              <a:pathLst>
                <a:path w="243" h="125">
                  <a:moveTo>
                    <a:pt x="243" y="0"/>
                  </a:moveTo>
                  <a:lnTo>
                    <a:pt x="243" y="30"/>
                  </a:lnTo>
                  <a:lnTo>
                    <a:pt x="199" y="34"/>
                  </a:lnTo>
                  <a:lnTo>
                    <a:pt x="160" y="40"/>
                  </a:lnTo>
                  <a:lnTo>
                    <a:pt x="128" y="47"/>
                  </a:lnTo>
                  <a:lnTo>
                    <a:pt x="98" y="56"/>
                  </a:lnTo>
                  <a:lnTo>
                    <a:pt x="74" y="65"/>
                  </a:lnTo>
                  <a:lnTo>
                    <a:pt x="55" y="76"/>
                  </a:lnTo>
                  <a:lnTo>
                    <a:pt x="38" y="86"/>
                  </a:lnTo>
                  <a:lnTo>
                    <a:pt x="26" y="96"/>
                  </a:lnTo>
                  <a:lnTo>
                    <a:pt x="9" y="113"/>
                  </a:lnTo>
                  <a:lnTo>
                    <a:pt x="1" y="124"/>
                  </a:lnTo>
                  <a:lnTo>
                    <a:pt x="0" y="125"/>
                  </a:lnTo>
                  <a:lnTo>
                    <a:pt x="11" y="101"/>
                  </a:lnTo>
                  <a:lnTo>
                    <a:pt x="28" y="79"/>
                  </a:lnTo>
                  <a:lnTo>
                    <a:pt x="51" y="58"/>
                  </a:lnTo>
                  <a:lnTo>
                    <a:pt x="79" y="41"/>
                  </a:lnTo>
                  <a:lnTo>
                    <a:pt x="113" y="27"/>
                  </a:lnTo>
                  <a:lnTo>
                    <a:pt x="151" y="14"/>
                  </a:lnTo>
                  <a:lnTo>
                    <a:pt x="194" y="5"/>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5"/>
            <p:cNvSpPr>
              <a:spLocks/>
            </p:cNvSpPr>
            <p:nvPr/>
          </p:nvSpPr>
          <p:spPr bwMode="auto">
            <a:xfrm>
              <a:off x="541338" y="946150"/>
              <a:ext cx="95250" cy="66675"/>
            </a:xfrm>
            <a:custGeom>
              <a:avLst/>
              <a:gdLst/>
              <a:ahLst/>
              <a:cxnLst>
                <a:cxn ang="0">
                  <a:pos x="240" y="0"/>
                </a:cxn>
                <a:cxn ang="0">
                  <a:pos x="240" y="32"/>
                </a:cxn>
                <a:cxn ang="0">
                  <a:pos x="199" y="37"/>
                </a:cxn>
                <a:cxn ang="0">
                  <a:pos x="163" y="46"/>
                </a:cxn>
                <a:cxn ang="0">
                  <a:pos x="130" y="57"/>
                </a:cxn>
                <a:cxn ang="0">
                  <a:pos x="102" y="69"/>
                </a:cxn>
                <a:cxn ang="0">
                  <a:pos x="78" y="83"/>
                </a:cxn>
                <a:cxn ang="0">
                  <a:pos x="57" y="98"/>
                </a:cxn>
                <a:cxn ang="0">
                  <a:pos x="27" y="128"/>
                </a:cxn>
                <a:cxn ang="0">
                  <a:pos x="17" y="141"/>
                </a:cxn>
                <a:cxn ang="0">
                  <a:pos x="9" y="154"/>
                </a:cxn>
                <a:cxn ang="0">
                  <a:pos x="4" y="162"/>
                </a:cxn>
                <a:cxn ang="0">
                  <a:pos x="2" y="168"/>
                </a:cxn>
                <a:cxn ang="0">
                  <a:pos x="0" y="171"/>
                </a:cxn>
                <a:cxn ang="0">
                  <a:pos x="13" y="138"/>
                </a:cxn>
                <a:cxn ang="0">
                  <a:pos x="31" y="108"/>
                </a:cxn>
                <a:cxn ang="0">
                  <a:pos x="55" y="80"/>
                </a:cxn>
                <a:cxn ang="0">
                  <a:pos x="84" y="55"/>
                </a:cxn>
                <a:cxn ang="0">
                  <a:pos x="118" y="35"/>
                </a:cxn>
                <a:cxn ang="0">
                  <a:pos x="156" y="18"/>
                </a:cxn>
                <a:cxn ang="0">
                  <a:pos x="197" y="6"/>
                </a:cxn>
                <a:cxn ang="0">
                  <a:pos x="240" y="0"/>
                </a:cxn>
              </a:cxnLst>
              <a:rect l="0" t="0" r="r" b="b"/>
              <a:pathLst>
                <a:path w="240" h="171">
                  <a:moveTo>
                    <a:pt x="240" y="0"/>
                  </a:moveTo>
                  <a:lnTo>
                    <a:pt x="240" y="32"/>
                  </a:lnTo>
                  <a:lnTo>
                    <a:pt x="199" y="37"/>
                  </a:lnTo>
                  <a:lnTo>
                    <a:pt x="163" y="46"/>
                  </a:lnTo>
                  <a:lnTo>
                    <a:pt x="130" y="57"/>
                  </a:lnTo>
                  <a:lnTo>
                    <a:pt x="102" y="69"/>
                  </a:lnTo>
                  <a:lnTo>
                    <a:pt x="78" y="83"/>
                  </a:lnTo>
                  <a:lnTo>
                    <a:pt x="57" y="98"/>
                  </a:lnTo>
                  <a:lnTo>
                    <a:pt x="27" y="128"/>
                  </a:lnTo>
                  <a:lnTo>
                    <a:pt x="17" y="141"/>
                  </a:lnTo>
                  <a:lnTo>
                    <a:pt x="9" y="154"/>
                  </a:lnTo>
                  <a:lnTo>
                    <a:pt x="4" y="162"/>
                  </a:lnTo>
                  <a:lnTo>
                    <a:pt x="2" y="168"/>
                  </a:lnTo>
                  <a:lnTo>
                    <a:pt x="0" y="171"/>
                  </a:lnTo>
                  <a:lnTo>
                    <a:pt x="13" y="138"/>
                  </a:lnTo>
                  <a:lnTo>
                    <a:pt x="31" y="108"/>
                  </a:lnTo>
                  <a:lnTo>
                    <a:pt x="55" y="80"/>
                  </a:lnTo>
                  <a:lnTo>
                    <a:pt x="84" y="55"/>
                  </a:lnTo>
                  <a:lnTo>
                    <a:pt x="118" y="35"/>
                  </a:lnTo>
                  <a:lnTo>
                    <a:pt x="156" y="18"/>
                  </a:lnTo>
                  <a:lnTo>
                    <a:pt x="197" y="6"/>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6"/>
            <p:cNvSpPr>
              <a:spLocks/>
            </p:cNvSpPr>
            <p:nvPr/>
          </p:nvSpPr>
          <p:spPr bwMode="auto">
            <a:xfrm>
              <a:off x="660400" y="995363"/>
              <a:ext cx="95250" cy="28575"/>
            </a:xfrm>
            <a:custGeom>
              <a:avLst/>
              <a:gdLst/>
              <a:ahLst/>
              <a:cxnLst>
                <a:cxn ang="0">
                  <a:pos x="0" y="0"/>
                </a:cxn>
                <a:cxn ang="0">
                  <a:pos x="70" y="5"/>
                </a:cxn>
                <a:cxn ang="0">
                  <a:pos x="104" y="10"/>
                </a:cxn>
                <a:cxn ang="0">
                  <a:pos x="136" y="16"/>
                </a:cxn>
                <a:cxn ang="0">
                  <a:pos x="166" y="24"/>
                </a:cxn>
                <a:cxn ang="0">
                  <a:pos x="192" y="33"/>
                </a:cxn>
                <a:cxn ang="0">
                  <a:pos x="214" y="45"/>
                </a:cxn>
                <a:cxn ang="0">
                  <a:pos x="230" y="57"/>
                </a:cxn>
                <a:cxn ang="0">
                  <a:pos x="243" y="71"/>
                </a:cxn>
                <a:cxn ang="0">
                  <a:pos x="241" y="70"/>
                </a:cxn>
                <a:cxn ang="0">
                  <a:pos x="238" y="68"/>
                </a:cxn>
                <a:cxn ang="0">
                  <a:pos x="230" y="64"/>
                </a:cxn>
                <a:cxn ang="0">
                  <a:pos x="220" y="61"/>
                </a:cxn>
                <a:cxn ang="0">
                  <a:pos x="204" y="56"/>
                </a:cxn>
                <a:cxn ang="0">
                  <a:pos x="184" y="51"/>
                </a:cxn>
                <a:cxn ang="0">
                  <a:pos x="160" y="46"/>
                </a:cxn>
                <a:cxn ang="0">
                  <a:pos x="130" y="41"/>
                </a:cxn>
                <a:cxn ang="0">
                  <a:pos x="93" y="38"/>
                </a:cxn>
                <a:cxn ang="0">
                  <a:pos x="50" y="34"/>
                </a:cxn>
                <a:cxn ang="0">
                  <a:pos x="0" y="33"/>
                </a:cxn>
                <a:cxn ang="0">
                  <a:pos x="0" y="0"/>
                </a:cxn>
              </a:cxnLst>
              <a:rect l="0" t="0" r="r" b="b"/>
              <a:pathLst>
                <a:path w="243" h="71">
                  <a:moveTo>
                    <a:pt x="0" y="0"/>
                  </a:moveTo>
                  <a:lnTo>
                    <a:pt x="70" y="5"/>
                  </a:lnTo>
                  <a:lnTo>
                    <a:pt x="104" y="10"/>
                  </a:lnTo>
                  <a:lnTo>
                    <a:pt x="136" y="16"/>
                  </a:lnTo>
                  <a:lnTo>
                    <a:pt x="166" y="24"/>
                  </a:lnTo>
                  <a:lnTo>
                    <a:pt x="192" y="33"/>
                  </a:lnTo>
                  <a:lnTo>
                    <a:pt x="214" y="45"/>
                  </a:lnTo>
                  <a:lnTo>
                    <a:pt x="230" y="57"/>
                  </a:lnTo>
                  <a:lnTo>
                    <a:pt x="243" y="71"/>
                  </a:lnTo>
                  <a:lnTo>
                    <a:pt x="241" y="70"/>
                  </a:lnTo>
                  <a:lnTo>
                    <a:pt x="238" y="68"/>
                  </a:lnTo>
                  <a:lnTo>
                    <a:pt x="230" y="64"/>
                  </a:lnTo>
                  <a:lnTo>
                    <a:pt x="220" y="61"/>
                  </a:lnTo>
                  <a:lnTo>
                    <a:pt x="204" y="56"/>
                  </a:lnTo>
                  <a:lnTo>
                    <a:pt x="184" y="51"/>
                  </a:lnTo>
                  <a:lnTo>
                    <a:pt x="160" y="46"/>
                  </a:lnTo>
                  <a:lnTo>
                    <a:pt x="130" y="41"/>
                  </a:lnTo>
                  <a:lnTo>
                    <a:pt x="93" y="38"/>
                  </a:lnTo>
                  <a:lnTo>
                    <a:pt x="50" y="34"/>
                  </a:lnTo>
                  <a:lnTo>
                    <a:pt x="0" y="3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7"/>
            <p:cNvSpPr>
              <a:spLocks/>
            </p:cNvSpPr>
            <p:nvPr/>
          </p:nvSpPr>
          <p:spPr bwMode="auto">
            <a:xfrm>
              <a:off x="660400" y="971550"/>
              <a:ext cx="95250" cy="49213"/>
            </a:xfrm>
            <a:custGeom>
              <a:avLst/>
              <a:gdLst/>
              <a:ahLst/>
              <a:cxnLst>
                <a:cxn ang="0">
                  <a:pos x="0" y="0"/>
                </a:cxn>
                <a:cxn ang="0">
                  <a:pos x="47" y="5"/>
                </a:cxn>
                <a:cxn ang="0">
                  <a:pos x="91" y="14"/>
                </a:cxn>
                <a:cxn ang="0">
                  <a:pos x="130" y="27"/>
                </a:cxn>
                <a:cxn ang="0">
                  <a:pos x="163" y="41"/>
                </a:cxn>
                <a:cxn ang="0">
                  <a:pos x="190" y="58"/>
                </a:cxn>
                <a:cxn ang="0">
                  <a:pos x="214" y="79"/>
                </a:cxn>
                <a:cxn ang="0">
                  <a:pos x="230" y="101"/>
                </a:cxn>
                <a:cxn ang="0">
                  <a:pos x="243" y="125"/>
                </a:cxn>
                <a:cxn ang="0">
                  <a:pos x="241" y="124"/>
                </a:cxn>
                <a:cxn ang="0">
                  <a:pos x="234" y="113"/>
                </a:cxn>
                <a:cxn ang="0">
                  <a:pos x="217" y="96"/>
                </a:cxn>
                <a:cxn ang="0">
                  <a:pos x="204" y="86"/>
                </a:cxn>
                <a:cxn ang="0">
                  <a:pos x="188" y="76"/>
                </a:cxn>
                <a:cxn ang="0">
                  <a:pos x="167" y="65"/>
                </a:cxn>
                <a:cxn ang="0">
                  <a:pos x="143" y="56"/>
                </a:cxn>
                <a:cxn ang="0">
                  <a:pos x="115" y="47"/>
                </a:cxn>
                <a:cxn ang="0">
                  <a:pos x="81" y="40"/>
                </a:cxn>
                <a:cxn ang="0">
                  <a:pos x="44" y="34"/>
                </a:cxn>
                <a:cxn ang="0">
                  <a:pos x="0" y="30"/>
                </a:cxn>
                <a:cxn ang="0">
                  <a:pos x="0" y="0"/>
                </a:cxn>
              </a:cxnLst>
              <a:rect l="0" t="0" r="r" b="b"/>
              <a:pathLst>
                <a:path w="243" h="125">
                  <a:moveTo>
                    <a:pt x="0" y="0"/>
                  </a:moveTo>
                  <a:lnTo>
                    <a:pt x="47" y="5"/>
                  </a:lnTo>
                  <a:lnTo>
                    <a:pt x="91" y="14"/>
                  </a:lnTo>
                  <a:lnTo>
                    <a:pt x="130" y="27"/>
                  </a:lnTo>
                  <a:lnTo>
                    <a:pt x="163" y="41"/>
                  </a:lnTo>
                  <a:lnTo>
                    <a:pt x="190" y="58"/>
                  </a:lnTo>
                  <a:lnTo>
                    <a:pt x="214" y="79"/>
                  </a:lnTo>
                  <a:lnTo>
                    <a:pt x="230" y="101"/>
                  </a:lnTo>
                  <a:lnTo>
                    <a:pt x="243" y="125"/>
                  </a:lnTo>
                  <a:lnTo>
                    <a:pt x="241" y="124"/>
                  </a:lnTo>
                  <a:lnTo>
                    <a:pt x="234" y="113"/>
                  </a:lnTo>
                  <a:lnTo>
                    <a:pt x="217" y="96"/>
                  </a:lnTo>
                  <a:lnTo>
                    <a:pt x="204" y="86"/>
                  </a:lnTo>
                  <a:lnTo>
                    <a:pt x="188" y="76"/>
                  </a:lnTo>
                  <a:lnTo>
                    <a:pt x="167" y="65"/>
                  </a:lnTo>
                  <a:lnTo>
                    <a:pt x="143" y="56"/>
                  </a:lnTo>
                  <a:lnTo>
                    <a:pt x="115" y="47"/>
                  </a:lnTo>
                  <a:lnTo>
                    <a:pt x="81" y="40"/>
                  </a:lnTo>
                  <a:lnTo>
                    <a:pt x="44" y="34"/>
                  </a:lnTo>
                  <a:lnTo>
                    <a:pt x="0" y="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8"/>
            <p:cNvSpPr>
              <a:spLocks/>
            </p:cNvSpPr>
            <p:nvPr/>
          </p:nvSpPr>
          <p:spPr bwMode="auto">
            <a:xfrm>
              <a:off x="660400" y="946150"/>
              <a:ext cx="95250" cy="66675"/>
            </a:xfrm>
            <a:custGeom>
              <a:avLst/>
              <a:gdLst/>
              <a:ahLst/>
              <a:cxnLst>
                <a:cxn ang="0">
                  <a:pos x="0" y="0"/>
                </a:cxn>
                <a:cxn ang="0">
                  <a:pos x="44" y="6"/>
                </a:cxn>
                <a:cxn ang="0">
                  <a:pos x="85" y="18"/>
                </a:cxn>
                <a:cxn ang="0">
                  <a:pos x="124" y="35"/>
                </a:cxn>
                <a:cxn ang="0">
                  <a:pos x="157" y="55"/>
                </a:cxn>
                <a:cxn ang="0">
                  <a:pos x="186" y="80"/>
                </a:cxn>
                <a:cxn ang="0">
                  <a:pos x="210" y="108"/>
                </a:cxn>
                <a:cxn ang="0">
                  <a:pos x="228" y="138"/>
                </a:cxn>
                <a:cxn ang="0">
                  <a:pos x="240" y="171"/>
                </a:cxn>
                <a:cxn ang="0">
                  <a:pos x="239" y="168"/>
                </a:cxn>
                <a:cxn ang="0">
                  <a:pos x="237" y="162"/>
                </a:cxn>
                <a:cxn ang="0">
                  <a:pos x="232" y="154"/>
                </a:cxn>
                <a:cxn ang="0">
                  <a:pos x="223" y="141"/>
                </a:cxn>
                <a:cxn ang="0">
                  <a:pos x="214" y="128"/>
                </a:cxn>
                <a:cxn ang="0">
                  <a:pos x="183" y="98"/>
                </a:cxn>
                <a:cxn ang="0">
                  <a:pos x="163" y="83"/>
                </a:cxn>
                <a:cxn ang="0">
                  <a:pos x="138" y="69"/>
                </a:cxn>
                <a:cxn ang="0">
                  <a:pos x="110" y="57"/>
                </a:cxn>
                <a:cxn ang="0">
                  <a:pos x="78" y="46"/>
                </a:cxn>
                <a:cxn ang="0">
                  <a:pos x="41" y="37"/>
                </a:cxn>
                <a:cxn ang="0">
                  <a:pos x="0" y="32"/>
                </a:cxn>
                <a:cxn ang="0">
                  <a:pos x="0" y="0"/>
                </a:cxn>
              </a:cxnLst>
              <a:rect l="0" t="0" r="r" b="b"/>
              <a:pathLst>
                <a:path w="240" h="171">
                  <a:moveTo>
                    <a:pt x="0" y="0"/>
                  </a:moveTo>
                  <a:lnTo>
                    <a:pt x="44" y="6"/>
                  </a:lnTo>
                  <a:lnTo>
                    <a:pt x="85" y="18"/>
                  </a:lnTo>
                  <a:lnTo>
                    <a:pt x="124" y="35"/>
                  </a:lnTo>
                  <a:lnTo>
                    <a:pt x="157" y="55"/>
                  </a:lnTo>
                  <a:lnTo>
                    <a:pt x="186" y="80"/>
                  </a:lnTo>
                  <a:lnTo>
                    <a:pt x="210" y="108"/>
                  </a:lnTo>
                  <a:lnTo>
                    <a:pt x="228" y="138"/>
                  </a:lnTo>
                  <a:lnTo>
                    <a:pt x="240" y="171"/>
                  </a:lnTo>
                  <a:lnTo>
                    <a:pt x="239" y="168"/>
                  </a:lnTo>
                  <a:lnTo>
                    <a:pt x="237" y="162"/>
                  </a:lnTo>
                  <a:lnTo>
                    <a:pt x="232" y="154"/>
                  </a:lnTo>
                  <a:lnTo>
                    <a:pt x="223" y="141"/>
                  </a:lnTo>
                  <a:lnTo>
                    <a:pt x="214" y="128"/>
                  </a:lnTo>
                  <a:lnTo>
                    <a:pt x="183" y="98"/>
                  </a:lnTo>
                  <a:lnTo>
                    <a:pt x="163" y="83"/>
                  </a:lnTo>
                  <a:lnTo>
                    <a:pt x="138" y="69"/>
                  </a:lnTo>
                  <a:lnTo>
                    <a:pt x="110" y="57"/>
                  </a:lnTo>
                  <a:lnTo>
                    <a:pt x="78" y="46"/>
                  </a:lnTo>
                  <a:lnTo>
                    <a:pt x="41" y="37"/>
                  </a:lnTo>
                  <a:lnTo>
                    <a:pt x="0"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9"/>
            <p:cNvSpPr>
              <a:spLocks/>
            </p:cNvSpPr>
            <p:nvPr/>
          </p:nvSpPr>
          <p:spPr bwMode="auto">
            <a:xfrm>
              <a:off x="542925" y="919163"/>
              <a:ext cx="209550" cy="80963"/>
            </a:xfrm>
            <a:custGeom>
              <a:avLst/>
              <a:gdLst/>
              <a:ahLst/>
              <a:cxnLst>
                <a:cxn ang="0">
                  <a:pos x="263" y="0"/>
                </a:cxn>
                <a:cxn ang="0">
                  <a:pos x="303" y="3"/>
                </a:cxn>
                <a:cxn ang="0">
                  <a:pos x="339" y="11"/>
                </a:cxn>
                <a:cxn ang="0">
                  <a:pos x="373" y="23"/>
                </a:cxn>
                <a:cxn ang="0">
                  <a:pos x="403" y="39"/>
                </a:cxn>
                <a:cxn ang="0">
                  <a:pos x="430" y="58"/>
                </a:cxn>
                <a:cxn ang="0">
                  <a:pos x="454" y="79"/>
                </a:cxn>
                <a:cxn ang="0">
                  <a:pos x="475" y="103"/>
                </a:cxn>
                <a:cxn ang="0">
                  <a:pos x="492" y="127"/>
                </a:cxn>
                <a:cxn ang="0">
                  <a:pos x="507" y="153"/>
                </a:cxn>
                <a:cxn ang="0">
                  <a:pos x="517" y="177"/>
                </a:cxn>
                <a:cxn ang="0">
                  <a:pos x="526" y="201"/>
                </a:cxn>
                <a:cxn ang="0">
                  <a:pos x="525" y="199"/>
                </a:cxn>
                <a:cxn ang="0">
                  <a:pos x="522" y="192"/>
                </a:cxn>
                <a:cxn ang="0">
                  <a:pos x="516" y="181"/>
                </a:cxn>
                <a:cxn ang="0">
                  <a:pos x="508" y="167"/>
                </a:cxn>
                <a:cxn ang="0">
                  <a:pos x="498" y="152"/>
                </a:cxn>
                <a:cxn ang="0">
                  <a:pos x="485" y="135"/>
                </a:cxn>
                <a:cxn ang="0">
                  <a:pos x="469" y="117"/>
                </a:cxn>
                <a:cxn ang="0">
                  <a:pos x="450" y="98"/>
                </a:cxn>
                <a:cxn ang="0">
                  <a:pos x="426" y="81"/>
                </a:cxn>
                <a:cxn ang="0">
                  <a:pos x="401" y="66"/>
                </a:cxn>
                <a:cxn ang="0">
                  <a:pos x="372" y="52"/>
                </a:cxn>
                <a:cxn ang="0">
                  <a:pos x="339" y="41"/>
                </a:cxn>
                <a:cxn ang="0">
                  <a:pos x="303" y="34"/>
                </a:cxn>
                <a:cxn ang="0">
                  <a:pos x="263" y="32"/>
                </a:cxn>
                <a:cxn ang="0">
                  <a:pos x="223" y="34"/>
                </a:cxn>
                <a:cxn ang="0">
                  <a:pos x="186" y="41"/>
                </a:cxn>
                <a:cxn ang="0">
                  <a:pos x="154" y="52"/>
                </a:cxn>
                <a:cxn ang="0">
                  <a:pos x="125" y="66"/>
                </a:cxn>
                <a:cxn ang="0">
                  <a:pos x="99" y="81"/>
                </a:cxn>
                <a:cxn ang="0">
                  <a:pos x="76" y="98"/>
                </a:cxn>
                <a:cxn ang="0">
                  <a:pos x="57" y="117"/>
                </a:cxn>
                <a:cxn ang="0">
                  <a:pos x="41" y="135"/>
                </a:cxn>
                <a:cxn ang="0">
                  <a:pos x="28" y="152"/>
                </a:cxn>
                <a:cxn ang="0">
                  <a:pos x="18" y="167"/>
                </a:cxn>
                <a:cxn ang="0">
                  <a:pos x="9" y="181"/>
                </a:cxn>
                <a:cxn ang="0">
                  <a:pos x="3" y="192"/>
                </a:cxn>
                <a:cxn ang="0">
                  <a:pos x="1" y="199"/>
                </a:cxn>
                <a:cxn ang="0">
                  <a:pos x="0" y="201"/>
                </a:cxn>
                <a:cxn ang="0">
                  <a:pos x="8" y="177"/>
                </a:cxn>
                <a:cxn ang="0">
                  <a:pos x="19" y="153"/>
                </a:cxn>
                <a:cxn ang="0">
                  <a:pos x="34" y="127"/>
                </a:cxn>
                <a:cxn ang="0">
                  <a:pos x="51" y="103"/>
                </a:cxn>
                <a:cxn ang="0">
                  <a:pos x="71" y="79"/>
                </a:cxn>
                <a:cxn ang="0">
                  <a:pos x="95" y="58"/>
                </a:cxn>
                <a:cxn ang="0">
                  <a:pos x="122" y="39"/>
                </a:cxn>
                <a:cxn ang="0">
                  <a:pos x="152" y="23"/>
                </a:cxn>
                <a:cxn ang="0">
                  <a:pos x="186" y="11"/>
                </a:cxn>
                <a:cxn ang="0">
                  <a:pos x="223" y="3"/>
                </a:cxn>
                <a:cxn ang="0">
                  <a:pos x="263" y="0"/>
                </a:cxn>
              </a:cxnLst>
              <a:rect l="0" t="0" r="r" b="b"/>
              <a:pathLst>
                <a:path w="526" h="201">
                  <a:moveTo>
                    <a:pt x="263" y="0"/>
                  </a:moveTo>
                  <a:lnTo>
                    <a:pt x="303" y="3"/>
                  </a:lnTo>
                  <a:lnTo>
                    <a:pt x="339" y="11"/>
                  </a:lnTo>
                  <a:lnTo>
                    <a:pt x="373" y="23"/>
                  </a:lnTo>
                  <a:lnTo>
                    <a:pt x="403" y="39"/>
                  </a:lnTo>
                  <a:lnTo>
                    <a:pt x="430" y="58"/>
                  </a:lnTo>
                  <a:lnTo>
                    <a:pt x="454" y="79"/>
                  </a:lnTo>
                  <a:lnTo>
                    <a:pt x="475" y="103"/>
                  </a:lnTo>
                  <a:lnTo>
                    <a:pt x="492" y="127"/>
                  </a:lnTo>
                  <a:lnTo>
                    <a:pt x="507" y="153"/>
                  </a:lnTo>
                  <a:lnTo>
                    <a:pt x="517" y="177"/>
                  </a:lnTo>
                  <a:lnTo>
                    <a:pt x="526" y="201"/>
                  </a:lnTo>
                  <a:lnTo>
                    <a:pt x="525" y="199"/>
                  </a:lnTo>
                  <a:lnTo>
                    <a:pt x="522" y="192"/>
                  </a:lnTo>
                  <a:lnTo>
                    <a:pt x="516" y="181"/>
                  </a:lnTo>
                  <a:lnTo>
                    <a:pt x="508" y="167"/>
                  </a:lnTo>
                  <a:lnTo>
                    <a:pt x="498" y="152"/>
                  </a:lnTo>
                  <a:lnTo>
                    <a:pt x="485" y="135"/>
                  </a:lnTo>
                  <a:lnTo>
                    <a:pt x="469" y="117"/>
                  </a:lnTo>
                  <a:lnTo>
                    <a:pt x="450" y="98"/>
                  </a:lnTo>
                  <a:lnTo>
                    <a:pt x="426" y="81"/>
                  </a:lnTo>
                  <a:lnTo>
                    <a:pt x="401" y="66"/>
                  </a:lnTo>
                  <a:lnTo>
                    <a:pt x="372" y="52"/>
                  </a:lnTo>
                  <a:lnTo>
                    <a:pt x="339" y="41"/>
                  </a:lnTo>
                  <a:lnTo>
                    <a:pt x="303" y="34"/>
                  </a:lnTo>
                  <a:lnTo>
                    <a:pt x="263" y="32"/>
                  </a:lnTo>
                  <a:lnTo>
                    <a:pt x="223" y="34"/>
                  </a:lnTo>
                  <a:lnTo>
                    <a:pt x="186" y="41"/>
                  </a:lnTo>
                  <a:lnTo>
                    <a:pt x="154" y="52"/>
                  </a:lnTo>
                  <a:lnTo>
                    <a:pt x="125" y="66"/>
                  </a:lnTo>
                  <a:lnTo>
                    <a:pt x="99" y="81"/>
                  </a:lnTo>
                  <a:lnTo>
                    <a:pt x="76" y="98"/>
                  </a:lnTo>
                  <a:lnTo>
                    <a:pt x="57" y="117"/>
                  </a:lnTo>
                  <a:lnTo>
                    <a:pt x="41" y="135"/>
                  </a:lnTo>
                  <a:lnTo>
                    <a:pt x="28" y="152"/>
                  </a:lnTo>
                  <a:lnTo>
                    <a:pt x="18" y="167"/>
                  </a:lnTo>
                  <a:lnTo>
                    <a:pt x="9" y="181"/>
                  </a:lnTo>
                  <a:lnTo>
                    <a:pt x="3" y="192"/>
                  </a:lnTo>
                  <a:lnTo>
                    <a:pt x="1" y="199"/>
                  </a:lnTo>
                  <a:lnTo>
                    <a:pt x="0" y="201"/>
                  </a:lnTo>
                  <a:lnTo>
                    <a:pt x="8" y="177"/>
                  </a:lnTo>
                  <a:lnTo>
                    <a:pt x="19" y="153"/>
                  </a:lnTo>
                  <a:lnTo>
                    <a:pt x="34" y="127"/>
                  </a:lnTo>
                  <a:lnTo>
                    <a:pt x="51" y="103"/>
                  </a:lnTo>
                  <a:lnTo>
                    <a:pt x="71" y="79"/>
                  </a:lnTo>
                  <a:lnTo>
                    <a:pt x="95" y="58"/>
                  </a:lnTo>
                  <a:lnTo>
                    <a:pt x="122" y="39"/>
                  </a:lnTo>
                  <a:lnTo>
                    <a:pt x="152" y="23"/>
                  </a:lnTo>
                  <a:lnTo>
                    <a:pt x="186" y="11"/>
                  </a:lnTo>
                  <a:lnTo>
                    <a:pt x="223" y="3"/>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0"/>
            <p:cNvSpPr>
              <a:spLocks/>
            </p:cNvSpPr>
            <p:nvPr/>
          </p:nvSpPr>
          <p:spPr bwMode="auto">
            <a:xfrm>
              <a:off x="539750" y="1031875"/>
              <a:ext cx="96838" cy="28575"/>
            </a:xfrm>
            <a:custGeom>
              <a:avLst/>
              <a:gdLst/>
              <a:ahLst/>
              <a:cxnLst>
                <a:cxn ang="0">
                  <a:pos x="0" y="0"/>
                </a:cxn>
                <a:cxn ang="0">
                  <a:pos x="1" y="1"/>
                </a:cxn>
                <a:cxn ang="0">
                  <a:pos x="5" y="3"/>
                </a:cxn>
                <a:cxn ang="0">
                  <a:pos x="12" y="6"/>
                </a:cxn>
                <a:cxn ang="0">
                  <a:pos x="23" y="11"/>
                </a:cxn>
                <a:cxn ang="0">
                  <a:pos x="39" y="15"/>
                </a:cxn>
                <a:cxn ang="0">
                  <a:pos x="58" y="20"/>
                </a:cxn>
                <a:cxn ang="0">
                  <a:pos x="84" y="25"/>
                </a:cxn>
                <a:cxn ang="0">
                  <a:pos x="114" y="30"/>
                </a:cxn>
                <a:cxn ang="0">
                  <a:pos x="150" y="34"/>
                </a:cxn>
                <a:cxn ang="0">
                  <a:pos x="194" y="37"/>
                </a:cxn>
                <a:cxn ang="0">
                  <a:pos x="244" y="38"/>
                </a:cxn>
                <a:cxn ang="0">
                  <a:pos x="244" y="71"/>
                </a:cxn>
                <a:cxn ang="0">
                  <a:pos x="173" y="66"/>
                </a:cxn>
                <a:cxn ang="0">
                  <a:pos x="138" y="61"/>
                </a:cxn>
                <a:cxn ang="0">
                  <a:pos x="107" y="55"/>
                </a:cxn>
                <a:cxn ang="0">
                  <a:pos x="76" y="47"/>
                </a:cxn>
                <a:cxn ang="0">
                  <a:pos x="51" y="38"/>
                </a:cxn>
                <a:cxn ang="0">
                  <a:pos x="29" y="26"/>
                </a:cxn>
                <a:cxn ang="0">
                  <a:pos x="12" y="14"/>
                </a:cxn>
                <a:cxn ang="0">
                  <a:pos x="0" y="0"/>
                </a:cxn>
              </a:cxnLst>
              <a:rect l="0" t="0" r="r" b="b"/>
              <a:pathLst>
                <a:path w="244" h="71">
                  <a:moveTo>
                    <a:pt x="0" y="0"/>
                  </a:moveTo>
                  <a:lnTo>
                    <a:pt x="1" y="1"/>
                  </a:lnTo>
                  <a:lnTo>
                    <a:pt x="5" y="3"/>
                  </a:lnTo>
                  <a:lnTo>
                    <a:pt x="12" y="6"/>
                  </a:lnTo>
                  <a:lnTo>
                    <a:pt x="23" y="11"/>
                  </a:lnTo>
                  <a:lnTo>
                    <a:pt x="39" y="15"/>
                  </a:lnTo>
                  <a:lnTo>
                    <a:pt x="58" y="20"/>
                  </a:lnTo>
                  <a:lnTo>
                    <a:pt x="84" y="25"/>
                  </a:lnTo>
                  <a:lnTo>
                    <a:pt x="114" y="30"/>
                  </a:lnTo>
                  <a:lnTo>
                    <a:pt x="150" y="34"/>
                  </a:lnTo>
                  <a:lnTo>
                    <a:pt x="194" y="37"/>
                  </a:lnTo>
                  <a:lnTo>
                    <a:pt x="244" y="38"/>
                  </a:lnTo>
                  <a:lnTo>
                    <a:pt x="244" y="71"/>
                  </a:lnTo>
                  <a:lnTo>
                    <a:pt x="173" y="66"/>
                  </a:lnTo>
                  <a:lnTo>
                    <a:pt x="138" y="61"/>
                  </a:lnTo>
                  <a:lnTo>
                    <a:pt x="107" y="55"/>
                  </a:lnTo>
                  <a:lnTo>
                    <a:pt x="76" y="47"/>
                  </a:lnTo>
                  <a:lnTo>
                    <a:pt x="51" y="38"/>
                  </a:lnTo>
                  <a:lnTo>
                    <a:pt x="29" y="26"/>
                  </a:lnTo>
                  <a:lnTo>
                    <a:pt x="12"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1"/>
            <p:cNvSpPr>
              <a:spLocks/>
            </p:cNvSpPr>
            <p:nvPr/>
          </p:nvSpPr>
          <p:spPr bwMode="auto">
            <a:xfrm>
              <a:off x="539750" y="1035050"/>
              <a:ext cx="96838" cy="50800"/>
            </a:xfrm>
            <a:custGeom>
              <a:avLst/>
              <a:gdLst/>
              <a:ahLst/>
              <a:cxnLst>
                <a:cxn ang="0">
                  <a:pos x="0" y="0"/>
                </a:cxn>
                <a:cxn ang="0">
                  <a:pos x="1" y="2"/>
                </a:cxn>
                <a:cxn ang="0">
                  <a:pos x="9" y="12"/>
                </a:cxn>
                <a:cxn ang="0">
                  <a:pos x="26" y="29"/>
                </a:cxn>
                <a:cxn ang="0">
                  <a:pos x="38" y="39"/>
                </a:cxn>
                <a:cxn ang="0">
                  <a:pos x="55" y="49"/>
                </a:cxn>
                <a:cxn ang="0">
                  <a:pos x="74" y="60"/>
                </a:cxn>
                <a:cxn ang="0">
                  <a:pos x="98" y="69"/>
                </a:cxn>
                <a:cxn ang="0">
                  <a:pos x="128" y="78"/>
                </a:cxn>
                <a:cxn ang="0">
                  <a:pos x="160" y="85"/>
                </a:cxn>
                <a:cxn ang="0">
                  <a:pos x="199" y="91"/>
                </a:cxn>
                <a:cxn ang="0">
                  <a:pos x="243" y="95"/>
                </a:cxn>
                <a:cxn ang="0">
                  <a:pos x="243" y="125"/>
                </a:cxn>
                <a:cxn ang="0">
                  <a:pos x="194" y="120"/>
                </a:cxn>
                <a:cxn ang="0">
                  <a:pos x="151" y="111"/>
                </a:cxn>
                <a:cxn ang="0">
                  <a:pos x="113" y="99"/>
                </a:cxn>
                <a:cxn ang="0">
                  <a:pos x="79" y="84"/>
                </a:cxn>
                <a:cxn ang="0">
                  <a:pos x="51" y="67"/>
                </a:cxn>
                <a:cxn ang="0">
                  <a:pos x="28" y="46"/>
                </a:cxn>
                <a:cxn ang="0">
                  <a:pos x="11" y="25"/>
                </a:cxn>
                <a:cxn ang="0">
                  <a:pos x="0" y="0"/>
                </a:cxn>
              </a:cxnLst>
              <a:rect l="0" t="0" r="r" b="b"/>
              <a:pathLst>
                <a:path w="243" h="125">
                  <a:moveTo>
                    <a:pt x="0" y="0"/>
                  </a:moveTo>
                  <a:lnTo>
                    <a:pt x="1" y="2"/>
                  </a:lnTo>
                  <a:lnTo>
                    <a:pt x="9" y="12"/>
                  </a:lnTo>
                  <a:lnTo>
                    <a:pt x="26" y="29"/>
                  </a:lnTo>
                  <a:lnTo>
                    <a:pt x="38" y="39"/>
                  </a:lnTo>
                  <a:lnTo>
                    <a:pt x="55" y="49"/>
                  </a:lnTo>
                  <a:lnTo>
                    <a:pt x="74" y="60"/>
                  </a:lnTo>
                  <a:lnTo>
                    <a:pt x="98" y="69"/>
                  </a:lnTo>
                  <a:lnTo>
                    <a:pt x="128" y="78"/>
                  </a:lnTo>
                  <a:lnTo>
                    <a:pt x="160" y="85"/>
                  </a:lnTo>
                  <a:lnTo>
                    <a:pt x="199" y="91"/>
                  </a:lnTo>
                  <a:lnTo>
                    <a:pt x="243" y="95"/>
                  </a:lnTo>
                  <a:lnTo>
                    <a:pt x="243" y="125"/>
                  </a:lnTo>
                  <a:lnTo>
                    <a:pt x="194" y="120"/>
                  </a:lnTo>
                  <a:lnTo>
                    <a:pt x="151" y="111"/>
                  </a:lnTo>
                  <a:lnTo>
                    <a:pt x="113" y="99"/>
                  </a:lnTo>
                  <a:lnTo>
                    <a:pt x="79" y="84"/>
                  </a:lnTo>
                  <a:lnTo>
                    <a:pt x="51" y="67"/>
                  </a:lnTo>
                  <a:lnTo>
                    <a:pt x="28" y="46"/>
                  </a:lnTo>
                  <a:lnTo>
                    <a:pt x="11" y="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
            <p:cNvSpPr>
              <a:spLocks/>
            </p:cNvSpPr>
            <p:nvPr/>
          </p:nvSpPr>
          <p:spPr bwMode="auto">
            <a:xfrm>
              <a:off x="541338" y="1042988"/>
              <a:ext cx="95250" cy="68263"/>
            </a:xfrm>
            <a:custGeom>
              <a:avLst/>
              <a:gdLst/>
              <a:ahLst/>
              <a:cxnLst>
                <a:cxn ang="0">
                  <a:pos x="0" y="0"/>
                </a:cxn>
                <a:cxn ang="0">
                  <a:pos x="2" y="2"/>
                </a:cxn>
                <a:cxn ang="0">
                  <a:pos x="4" y="8"/>
                </a:cxn>
                <a:cxn ang="0">
                  <a:pos x="9" y="17"/>
                </a:cxn>
                <a:cxn ang="0">
                  <a:pos x="17" y="29"/>
                </a:cxn>
                <a:cxn ang="0">
                  <a:pos x="27" y="42"/>
                </a:cxn>
                <a:cxn ang="0">
                  <a:pos x="57" y="72"/>
                </a:cxn>
                <a:cxn ang="0">
                  <a:pos x="78" y="88"/>
                </a:cxn>
                <a:cxn ang="0">
                  <a:pos x="102" y="103"/>
                </a:cxn>
                <a:cxn ang="0">
                  <a:pos x="130" y="115"/>
                </a:cxn>
                <a:cxn ang="0">
                  <a:pos x="163" y="126"/>
                </a:cxn>
                <a:cxn ang="0">
                  <a:pos x="199" y="134"/>
                </a:cxn>
                <a:cxn ang="0">
                  <a:pos x="240" y="139"/>
                </a:cxn>
                <a:cxn ang="0">
                  <a:pos x="240" y="171"/>
                </a:cxn>
                <a:cxn ang="0">
                  <a:pos x="197" y="164"/>
                </a:cxn>
                <a:cxn ang="0">
                  <a:pos x="156" y="152"/>
                </a:cxn>
                <a:cxn ang="0">
                  <a:pos x="118" y="135"/>
                </a:cxn>
                <a:cxn ang="0">
                  <a:pos x="84" y="115"/>
                </a:cxn>
                <a:cxn ang="0">
                  <a:pos x="55" y="90"/>
                </a:cxn>
                <a:cxn ang="0">
                  <a:pos x="31" y="63"/>
                </a:cxn>
                <a:cxn ang="0">
                  <a:pos x="13" y="32"/>
                </a:cxn>
                <a:cxn ang="0">
                  <a:pos x="0" y="0"/>
                </a:cxn>
              </a:cxnLst>
              <a:rect l="0" t="0" r="r" b="b"/>
              <a:pathLst>
                <a:path w="240" h="171">
                  <a:moveTo>
                    <a:pt x="0" y="0"/>
                  </a:moveTo>
                  <a:lnTo>
                    <a:pt x="2" y="2"/>
                  </a:lnTo>
                  <a:lnTo>
                    <a:pt x="4" y="8"/>
                  </a:lnTo>
                  <a:lnTo>
                    <a:pt x="9" y="17"/>
                  </a:lnTo>
                  <a:lnTo>
                    <a:pt x="17" y="29"/>
                  </a:lnTo>
                  <a:lnTo>
                    <a:pt x="27" y="42"/>
                  </a:lnTo>
                  <a:lnTo>
                    <a:pt x="57" y="72"/>
                  </a:lnTo>
                  <a:lnTo>
                    <a:pt x="78" y="88"/>
                  </a:lnTo>
                  <a:lnTo>
                    <a:pt x="102" y="103"/>
                  </a:lnTo>
                  <a:lnTo>
                    <a:pt x="130" y="115"/>
                  </a:lnTo>
                  <a:lnTo>
                    <a:pt x="163" y="126"/>
                  </a:lnTo>
                  <a:lnTo>
                    <a:pt x="199" y="134"/>
                  </a:lnTo>
                  <a:lnTo>
                    <a:pt x="240" y="139"/>
                  </a:lnTo>
                  <a:lnTo>
                    <a:pt x="240" y="171"/>
                  </a:lnTo>
                  <a:lnTo>
                    <a:pt x="197" y="164"/>
                  </a:lnTo>
                  <a:lnTo>
                    <a:pt x="156" y="152"/>
                  </a:lnTo>
                  <a:lnTo>
                    <a:pt x="118" y="135"/>
                  </a:lnTo>
                  <a:lnTo>
                    <a:pt x="84" y="115"/>
                  </a:lnTo>
                  <a:lnTo>
                    <a:pt x="55" y="90"/>
                  </a:lnTo>
                  <a:lnTo>
                    <a:pt x="31" y="63"/>
                  </a:lnTo>
                  <a:lnTo>
                    <a:pt x="13" y="3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33"/>
            <p:cNvSpPr>
              <a:spLocks/>
            </p:cNvSpPr>
            <p:nvPr/>
          </p:nvSpPr>
          <p:spPr bwMode="auto">
            <a:xfrm>
              <a:off x="660400" y="1031875"/>
              <a:ext cx="95250" cy="28575"/>
            </a:xfrm>
            <a:custGeom>
              <a:avLst/>
              <a:gdLst/>
              <a:ahLst/>
              <a:cxnLst>
                <a:cxn ang="0">
                  <a:pos x="243" y="0"/>
                </a:cxn>
                <a:cxn ang="0">
                  <a:pos x="230" y="14"/>
                </a:cxn>
                <a:cxn ang="0">
                  <a:pos x="214" y="26"/>
                </a:cxn>
                <a:cxn ang="0">
                  <a:pos x="192" y="38"/>
                </a:cxn>
                <a:cxn ang="0">
                  <a:pos x="166" y="47"/>
                </a:cxn>
                <a:cxn ang="0">
                  <a:pos x="136" y="55"/>
                </a:cxn>
                <a:cxn ang="0">
                  <a:pos x="104" y="61"/>
                </a:cxn>
                <a:cxn ang="0">
                  <a:pos x="70" y="66"/>
                </a:cxn>
                <a:cxn ang="0">
                  <a:pos x="0" y="71"/>
                </a:cxn>
                <a:cxn ang="0">
                  <a:pos x="0" y="38"/>
                </a:cxn>
                <a:cxn ang="0">
                  <a:pos x="50" y="37"/>
                </a:cxn>
                <a:cxn ang="0">
                  <a:pos x="93" y="34"/>
                </a:cxn>
                <a:cxn ang="0">
                  <a:pos x="130" y="30"/>
                </a:cxn>
                <a:cxn ang="0">
                  <a:pos x="160" y="25"/>
                </a:cxn>
                <a:cxn ang="0">
                  <a:pos x="184" y="20"/>
                </a:cxn>
                <a:cxn ang="0">
                  <a:pos x="204" y="15"/>
                </a:cxn>
                <a:cxn ang="0">
                  <a:pos x="220" y="11"/>
                </a:cxn>
                <a:cxn ang="0">
                  <a:pos x="230" y="6"/>
                </a:cxn>
                <a:cxn ang="0">
                  <a:pos x="238" y="3"/>
                </a:cxn>
                <a:cxn ang="0">
                  <a:pos x="241" y="1"/>
                </a:cxn>
                <a:cxn ang="0">
                  <a:pos x="243" y="0"/>
                </a:cxn>
              </a:cxnLst>
              <a:rect l="0" t="0" r="r" b="b"/>
              <a:pathLst>
                <a:path w="243" h="71">
                  <a:moveTo>
                    <a:pt x="243" y="0"/>
                  </a:moveTo>
                  <a:lnTo>
                    <a:pt x="230" y="14"/>
                  </a:lnTo>
                  <a:lnTo>
                    <a:pt x="214" y="26"/>
                  </a:lnTo>
                  <a:lnTo>
                    <a:pt x="192" y="38"/>
                  </a:lnTo>
                  <a:lnTo>
                    <a:pt x="166" y="47"/>
                  </a:lnTo>
                  <a:lnTo>
                    <a:pt x="136" y="55"/>
                  </a:lnTo>
                  <a:lnTo>
                    <a:pt x="104" y="61"/>
                  </a:lnTo>
                  <a:lnTo>
                    <a:pt x="70" y="66"/>
                  </a:lnTo>
                  <a:lnTo>
                    <a:pt x="0" y="71"/>
                  </a:lnTo>
                  <a:lnTo>
                    <a:pt x="0" y="38"/>
                  </a:lnTo>
                  <a:lnTo>
                    <a:pt x="50" y="37"/>
                  </a:lnTo>
                  <a:lnTo>
                    <a:pt x="93" y="34"/>
                  </a:lnTo>
                  <a:lnTo>
                    <a:pt x="130" y="30"/>
                  </a:lnTo>
                  <a:lnTo>
                    <a:pt x="160" y="25"/>
                  </a:lnTo>
                  <a:lnTo>
                    <a:pt x="184" y="20"/>
                  </a:lnTo>
                  <a:lnTo>
                    <a:pt x="204" y="15"/>
                  </a:lnTo>
                  <a:lnTo>
                    <a:pt x="220" y="11"/>
                  </a:lnTo>
                  <a:lnTo>
                    <a:pt x="230" y="6"/>
                  </a:lnTo>
                  <a:lnTo>
                    <a:pt x="238" y="3"/>
                  </a:lnTo>
                  <a:lnTo>
                    <a:pt x="241" y="1"/>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4"/>
            <p:cNvSpPr>
              <a:spLocks/>
            </p:cNvSpPr>
            <p:nvPr/>
          </p:nvSpPr>
          <p:spPr bwMode="auto">
            <a:xfrm>
              <a:off x="660400" y="1035050"/>
              <a:ext cx="95250" cy="50800"/>
            </a:xfrm>
            <a:custGeom>
              <a:avLst/>
              <a:gdLst/>
              <a:ahLst/>
              <a:cxnLst>
                <a:cxn ang="0">
                  <a:pos x="243" y="0"/>
                </a:cxn>
                <a:cxn ang="0">
                  <a:pos x="230" y="25"/>
                </a:cxn>
                <a:cxn ang="0">
                  <a:pos x="214" y="46"/>
                </a:cxn>
                <a:cxn ang="0">
                  <a:pos x="190" y="67"/>
                </a:cxn>
                <a:cxn ang="0">
                  <a:pos x="163" y="84"/>
                </a:cxn>
                <a:cxn ang="0">
                  <a:pos x="130" y="99"/>
                </a:cxn>
                <a:cxn ang="0">
                  <a:pos x="91" y="111"/>
                </a:cxn>
                <a:cxn ang="0">
                  <a:pos x="47" y="120"/>
                </a:cxn>
                <a:cxn ang="0">
                  <a:pos x="0" y="125"/>
                </a:cxn>
                <a:cxn ang="0">
                  <a:pos x="0" y="95"/>
                </a:cxn>
                <a:cxn ang="0">
                  <a:pos x="44" y="91"/>
                </a:cxn>
                <a:cxn ang="0">
                  <a:pos x="81" y="85"/>
                </a:cxn>
                <a:cxn ang="0">
                  <a:pos x="115" y="78"/>
                </a:cxn>
                <a:cxn ang="0">
                  <a:pos x="143" y="69"/>
                </a:cxn>
                <a:cxn ang="0">
                  <a:pos x="167" y="60"/>
                </a:cxn>
                <a:cxn ang="0">
                  <a:pos x="188" y="49"/>
                </a:cxn>
                <a:cxn ang="0">
                  <a:pos x="204" y="39"/>
                </a:cxn>
                <a:cxn ang="0">
                  <a:pos x="217" y="29"/>
                </a:cxn>
                <a:cxn ang="0">
                  <a:pos x="234" y="12"/>
                </a:cxn>
                <a:cxn ang="0">
                  <a:pos x="241" y="2"/>
                </a:cxn>
                <a:cxn ang="0">
                  <a:pos x="243" y="0"/>
                </a:cxn>
              </a:cxnLst>
              <a:rect l="0" t="0" r="r" b="b"/>
              <a:pathLst>
                <a:path w="243" h="125">
                  <a:moveTo>
                    <a:pt x="243" y="0"/>
                  </a:moveTo>
                  <a:lnTo>
                    <a:pt x="230" y="25"/>
                  </a:lnTo>
                  <a:lnTo>
                    <a:pt x="214" y="46"/>
                  </a:lnTo>
                  <a:lnTo>
                    <a:pt x="190" y="67"/>
                  </a:lnTo>
                  <a:lnTo>
                    <a:pt x="163" y="84"/>
                  </a:lnTo>
                  <a:lnTo>
                    <a:pt x="130" y="99"/>
                  </a:lnTo>
                  <a:lnTo>
                    <a:pt x="91" y="111"/>
                  </a:lnTo>
                  <a:lnTo>
                    <a:pt x="47" y="120"/>
                  </a:lnTo>
                  <a:lnTo>
                    <a:pt x="0" y="125"/>
                  </a:lnTo>
                  <a:lnTo>
                    <a:pt x="0" y="95"/>
                  </a:lnTo>
                  <a:lnTo>
                    <a:pt x="44" y="91"/>
                  </a:lnTo>
                  <a:lnTo>
                    <a:pt x="81" y="85"/>
                  </a:lnTo>
                  <a:lnTo>
                    <a:pt x="115" y="78"/>
                  </a:lnTo>
                  <a:lnTo>
                    <a:pt x="143" y="69"/>
                  </a:lnTo>
                  <a:lnTo>
                    <a:pt x="167" y="60"/>
                  </a:lnTo>
                  <a:lnTo>
                    <a:pt x="188" y="49"/>
                  </a:lnTo>
                  <a:lnTo>
                    <a:pt x="204" y="39"/>
                  </a:lnTo>
                  <a:lnTo>
                    <a:pt x="217" y="29"/>
                  </a:lnTo>
                  <a:lnTo>
                    <a:pt x="234" y="12"/>
                  </a:lnTo>
                  <a:lnTo>
                    <a:pt x="241" y="2"/>
                  </a:lnTo>
                  <a:lnTo>
                    <a:pt x="2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5"/>
            <p:cNvSpPr>
              <a:spLocks/>
            </p:cNvSpPr>
            <p:nvPr/>
          </p:nvSpPr>
          <p:spPr bwMode="auto">
            <a:xfrm>
              <a:off x="660400" y="1042988"/>
              <a:ext cx="95250" cy="68263"/>
            </a:xfrm>
            <a:custGeom>
              <a:avLst/>
              <a:gdLst/>
              <a:ahLst/>
              <a:cxnLst>
                <a:cxn ang="0">
                  <a:pos x="240" y="0"/>
                </a:cxn>
                <a:cxn ang="0">
                  <a:pos x="228" y="32"/>
                </a:cxn>
                <a:cxn ang="0">
                  <a:pos x="210" y="63"/>
                </a:cxn>
                <a:cxn ang="0">
                  <a:pos x="186" y="90"/>
                </a:cxn>
                <a:cxn ang="0">
                  <a:pos x="157" y="115"/>
                </a:cxn>
                <a:cxn ang="0">
                  <a:pos x="124" y="135"/>
                </a:cxn>
                <a:cxn ang="0">
                  <a:pos x="85" y="152"/>
                </a:cxn>
                <a:cxn ang="0">
                  <a:pos x="44" y="164"/>
                </a:cxn>
                <a:cxn ang="0">
                  <a:pos x="0" y="171"/>
                </a:cxn>
                <a:cxn ang="0">
                  <a:pos x="0" y="139"/>
                </a:cxn>
                <a:cxn ang="0">
                  <a:pos x="41" y="134"/>
                </a:cxn>
                <a:cxn ang="0">
                  <a:pos x="78" y="126"/>
                </a:cxn>
                <a:cxn ang="0">
                  <a:pos x="110" y="115"/>
                </a:cxn>
                <a:cxn ang="0">
                  <a:pos x="138" y="103"/>
                </a:cxn>
                <a:cxn ang="0">
                  <a:pos x="163" y="88"/>
                </a:cxn>
                <a:cxn ang="0">
                  <a:pos x="183" y="72"/>
                </a:cxn>
                <a:cxn ang="0">
                  <a:pos x="214" y="42"/>
                </a:cxn>
                <a:cxn ang="0">
                  <a:pos x="223" y="29"/>
                </a:cxn>
                <a:cxn ang="0">
                  <a:pos x="232" y="17"/>
                </a:cxn>
                <a:cxn ang="0">
                  <a:pos x="237" y="8"/>
                </a:cxn>
                <a:cxn ang="0">
                  <a:pos x="239" y="2"/>
                </a:cxn>
                <a:cxn ang="0">
                  <a:pos x="240" y="0"/>
                </a:cxn>
              </a:cxnLst>
              <a:rect l="0" t="0" r="r" b="b"/>
              <a:pathLst>
                <a:path w="240" h="171">
                  <a:moveTo>
                    <a:pt x="240" y="0"/>
                  </a:moveTo>
                  <a:lnTo>
                    <a:pt x="228" y="32"/>
                  </a:lnTo>
                  <a:lnTo>
                    <a:pt x="210" y="63"/>
                  </a:lnTo>
                  <a:lnTo>
                    <a:pt x="186" y="90"/>
                  </a:lnTo>
                  <a:lnTo>
                    <a:pt x="157" y="115"/>
                  </a:lnTo>
                  <a:lnTo>
                    <a:pt x="124" y="135"/>
                  </a:lnTo>
                  <a:lnTo>
                    <a:pt x="85" y="152"/>
                  </a:lnTo>
                  <a:lnTo>
                    <a:pt x="44" y="164"/>
                  </a:lnTo>
                  <a:lnTo>
                    <a:pt x="0" y="171"/>
                  </a:lnTo>
                  <a:lnTo>
                    <a:pt x="0" y="139"/>
                  </a:lnTo>
                  <a:lnTo>
                    <a:pt x="41" y="134"/>
                  </a:lnTo>
                  <a:lnTo>
                    <a:pt x="78" y="126"/>
                  </a:lnTo>
                  <a:lnTo>
                    <a:pt x="110" y="115"/>
                  </a:lnTo>
                  <a:lnTo>
                    <a:pt x="138" y="103"/>
                  </a:lnTo>
                  <a:lnTo>
                    <a:pt x="163" y="88"/>
                  </a:lnTo>
                  <a:lnTo>
                    <a:pt x="183" y="72"/>
                  </a:lnTo>
                  <a:lnTo>
                    <a:pt x="214" y="42"/>
                  </a:lnTo>
                  <a:lnTo>
                    <a:pt x="223" y="29"/>
                  </a:lnTo>
                  <a:lnTo>
                    <a:pt x="232" y="17"/>
                  </a:lnTo>
                  <a:lnTo>
                    <a:pt x="237" y="8"/>
                  </a:lnTo>
                  <a:lnTo>
                    <a:pt x="239" y="2"/>
                  </a:lnTo>
                  <a:lnTo>
                    <a:pt x="2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36"/>
            <p:cNvSpPr>
              <a:spLocks/>
            </p:cNvSpPr>
            <p:nvPr/>
          </p:nvSpPr>
          <p:spPr bwMode="auto">
            <a:xfrm>
              <a:off x="542925" y="1057275"/>
              <a:ext cx="209550" cy="79375"/>
            </a:xfrm>
            <a:custGeom>
              <a:avLst/>
              <a:gdLst/>
              <a:ahLst/>
              <a:cxnLst>
                <a:cxn ang="0">
                  <a:pos x="0" y="0"/>
                </a:cxn>
                <a:cxn ang="0">
                  <a:pos x="1" y="2"/>
                </a:cxn>
                <a:cxn ang="0">
                  <a:pos x="3" y="9"/>
                </a:cxn>
                <a:cxn ang="0">
                  <a:pos x="9" y="20"/>
                </a:cxn>
                <a:cxn ang="0">
                  <a:pos x="18" y="34"/>
                </a:cxn>
                <a:cxn ang="0">
                  <a:pos x="28" y="49"/>
                </a:cxn>
                <a:cxn ang="0">
                  <a:pos x="41" y="66"/>
                </a:cxn>
                <a:cxn ang="0">
                  <a:pos x="57" y="85"/>
                </a:cxn>
                <a:cxn ang="0">
                  <a:pos x="76" y="103"/>
                </a:cxn>
                <a:cxn ang="0">
                  <a:pos x="99" y="120"/>
                </a:cxn>
                <a:cxn ang="0">
                  <a:pos x="125" y="136"/>
                </a:cxn>
                <a:cxn ang="0">
                  <a:pos x="154" y="149"/>
                </a:cxn>
                <a:cxn ang="0">
                  <a:pos x="186" y="160"/>
                </a:cxn>
                <a:cxn ang="0">
                  <a:pos x="223" y="167"/>
                </a:cxn>
                <a:cxn ang="0">
                  <a:pos x="263" y="169"/>
                </a:cxn>
                <a:cxn ang="0">
                  <a:pos x="303" y="167"/>
                </a:cxn>
                <a:cxn ang="0">
                  <a:pos x="339" y="160"/>
                </a:cxn>
                <a:cxn ang="0">
                  <a:pos x="372" y="149"/>
                </a:cxn>
                <a:cxn ang="0">
                  <a:pos x="401" y="136"/>
                </a:cxn>
                <a:cxn ang="0">
                  <a:pos x="426" y="120"/>
                </a:cxn>
                <a:cxn ang="0">
                  <a:pos x="450" y="103"/>
                </a:cxn>
                <a:cxn ang="0">
                  <a:pos x="469" y="85"/>
                </a:cxn>
                <a:cxn ang="0">
                  <a:pos x="485" y="66"/>
                </a:cxn>
                <a:cxn ang="0">
                  <a:pos x="498" y="49"/>
                </a:cxn>
                <a:cxn ang="0">
                  <a:pos x="508" y="34"/>
                </a:cxn>
                <a:cxn ang="0">
                  <a:pos x="516" y="20"/>
                </a:cxn>
                <a:cxn ang="0">
                  <a:pos x="522" y="9"/>
                </a:cxn>
                <a:cxn ang="0">
                  <a:pos x="525" y="2"/>
                </a:cxn>
                <a:cxn ang="0">
                  <a:pos x="526" y="0"/>
                </a:cxn>
                <a:cxn ang="0">
                  <a:pos x="517" y="24"/>
                </a:cxn>
                <a:cxn ang="0">
                  <a:pos x="507" y="48"/>
                </a:cxn>
                <a:cxn ang="0">
                  <a:pos x="492" y="74"/>
                </a:cxn>
                <a:cxn ang="0">
                  <a:pos x="475" y="98"/>
                </a:cxn>
                <a:cxn ang="0">
                  <a:pos x="454" y="122"/>
                </a:cxn>
                <a:cxn ang="0">
                  <a:pos x="430" y="143"/>
                </a:cxn>
                <a:cxn ang="0">
                  <a:pos x="403" y="162"/>
                </a:cxn>
                <a:cxn ang="0">
                  <a:pos x="373" y="178"/>
                </a:cxn>
                <a:cxn ang="0">
                  <a:pos x="339" y="190"/>
                </a:cxn>
                <a:cxn ang="0">
                  <a:pos x="303" y="199"/>
                </a:cxn>
                <a:cxn ang="0">
                  <a:pos x="263" y="201"/>
                </a:cxn>
                <a:cxn ang="0">
                  <a:pos x="223" y="199"/>
                </a:cxn>
                <a:cxn ang="0">
                  <a:pos x="186" y="190"/>
                </a:cxn>
                <a:cxn ang="0">
                  <a:pos x="152" y="178"/>
                </a:cxn>
                <a:cxn ang="0">
                  <a:pos x="122" y="162"/>
                </a:cxn>
                <a:cxn ang="0">
                  <a:pos x="95" y="143"/>
                </a:cxn>
                <a:cxn ang="0">
                  <a:pos x="71" y="122"/>
                </a:cxn>
                <a:cxn ang="0">
                  <a:pos x="51" y="98"/>
                </a:cxn>
                <a:cxn ang="0">
                  <a:pos x="34" y="74"/>
                </a:cxn>
                <a:cxn ang="0">
                  <a:pos x="19" y="48"/>
                </a:cxn>
                <a:cxn ang="0">
                  <a:pos x="8" y="24"/>
                </a:cxn>
                <a:cxn ang="0">
                  <a:pos x="0" y="0"/>
                </a:cxn>
              </a:cxnLst>
              <a:rect l="0" t="0" r="r" b="b"/>
              <a:pathLst>
                <a:path w="526" h="201">
                  <a:moveTo>
                    <a:pt x="0" y="0"/>
                  </a:moveTo>
                  <a:lnTo>
                    <a:pt x="1" y="2"/>
                  </a:lnTo>
                  <a:lnTo>
                    <a:pt x="3" y="9"/>
                  </a:lnTo>
                  <a:lnTo>
                    <a:pt x="9" y="20"/>
                  </a:lnTo>
                  <a:lnTo>
                    <a:pt x="18" y="34"/>
                  </a:lnTo>
                  <a:lnTo>
                    <a:pt x="28" y="49"/>
                  </a:lnTo>
                  <a:lnTo>
                    <a:pt x="41" y="66"/>
                  </a:lnTo>
                  <a:lnTo>
                    <a:pt x="57" y="85"/>
                  </a:lnTo>
                  <a:lnTo>
                    <a:pt x="76" y="103"/>
                  </a:lnTo>
                  <a:lnTo>
                    <a:pt x="99" y="120"/>
                  </a:lnTo>
                  <a:lnTo>
                    <a:pt x="125" y="136"/>
                  </a:lnTo>
                  <a:lnTo>
                    <a:pt x="154" y="149"/>
                  </a:lnTo>
                  <a:lnTo>
                    <a:pt x="186" y="160"/>
                  </a:lnTo>
                  <a:lnTo>
                    <a:pt x="223" y="167"/>
                  </a:lnTo>
                  <a:lnTo>
                    <a:pt x="263" y="169"/>
                  </a:lnTo>
                  <a:lnTo>
                    <a:pt x="303" y="167"/>
                  </a:lnTo>
                  <a:lnTo>
                    <a:pt x="339" y="160"/>
                  </a:lnTo>
                  <a:lnTo>
                    <a:pt x="372" y="149"/>
                  </a:lnTo>
                  <a:lnTo>
                    <a:pt x="401" y="136"/>
                  </a:lnTo>
                  <a:lnTo>
                    <a:pt x="426" y="120"/>
                  </a:lnTo>
                  <a:lnTo>
                    <a:pt x="450" y="103"/>
                  </a:lnTo>
                  <a:lnTo>
                    <a:pt x="469" y="85"/>
                  </a:lnTo>
                  <a:lnTo>
                    <a:pt x="485" y="66"/>
                  </a:lnTo>
                  <a:lnTo>
                    <a:pt x="498" y="49"/>
                  </a:lnTo>
                  <a:lnTo>
                    <a:pt x="508" y="34"/>
                  </a:lnTo>
                  <a:lnTo>
                    <a:pt x="516" y="20"/>
                  </a:lnTo>
                  <a:lnTo>
                    <a:pt x="522" y="9"/>
                  </a:lnTo>
                  <a:lnTo>
                    <a:pt x="525" y="2"/>
                  </a:lnTo>
                  <a:lnTo>
                    <a:pt x="526" y="0"/>
                  </a:lnTo>
                  <a:lnTo>
                    <a:pt x="517" y="24"/>
                  </a:lnTo>
                  <a:lnTo>
                    <a:pt x="507" y="48"/>
                  </a:lnTo>
                  <a:lnTo>
                    <a:pt x="492" y="74"/>
                  </a:lnTo>
                  <a:lnTo>
                    <a:pt x="475" y="98"/>
                  </a:lnTo>
                  <a:lnTo>
                    <a:pt x="454" y="122"/>
                  </a:lnTo>
                  <a:lnTo>
                    <a:pt x="430" y="143"/>
                  </a:lnTo>
                  <a:lnTo>
                    <a:pt x="403" y="162"/>
                  </a:lnTo>
                  <a:lnTo>
                    <a:pt x="373" y="178"/>
                  </a:lnTo>
                  <a:lnTo>
                    <a:pt x="339" y="190"/>
                  </a:lnTo>
                  <a:lnTo>
                    <a:pt x="303" y="199"/>
                  </a:lnTo>
                  <a:lnTo>
                    <a:pt x="263" y="201"/>
                  </a:lnTo>
                  <a:lnTo>
                    <a:pt x="223" y="199"/>
                  </a:lnTo>
                  <a:lnTo>
                    <a:pt x="186" y="190"/>
                  </a:lnTo>
                  <a:lnTo>
                    <a:pt x="152" y="178"/>
                  </a:lnTo>
                  <a:lnTo>
                    <a:pt x="122" y="162"/>
                  </a:lnTo>
                  <a:lnTo>
                    <a:pt x="95" y="143"/>
                  </a:lnTo>
                  <a:lnTo>
                    <a:pt x="71" y="122"/>
                  </a:lnTo>
                  <a:lnTo>
                    <a:pt x="51" y="98"/>
                  </a:lnTo>
                  <a:lnTo>
                    <a:pt x="34" y="74"/>
                  </a:lnTo>
                  <a:lnTo>
                    <a:pt x="19" y="48"/>
                  </a:lnTo>
                  <a:lnTo>
                    <a:pt x="8"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6" name="Picture Placeholder 7"/>
          <p:cNvSpPr>
            <a:spLocks noGrp="1"/>
          </p:cNvSpPr>
          <p:nvPr>
            <p:ph type="pic" sz="quarter" idx="11" hasCustomPrompt="1"/>
          </p:nvPr>
        </p:nvSpPr>
        <p:spPr>
          <a:xfrm>
            <a:off x="562232" y="5632450"/>
            <a:ext cx="936625" cy="533400"/>
          </a:xfrm>
        </p:spPr>
        <p:txBody>
          <a:bodyPr/>
          <a:lstStyle>
            <a:lvl1pPr>
              <a:defRPr sz="1000" baseline="0">
                <a:solidFill>
                  <a:srgbClr val="FFFFFF"/>
                </a:solidFill>
              </a:defRPr>
            </a:lvl1pPr>
          </a:lstStyle>
          <a:p>
            <a:r>
              <a:rPr lang="en-NZ" dirty="0" smtClean="0"/>
              <a:t>Insert Co Logo</a:t>
            </a:r>
            <a:endParaRPr lang="en-NZ"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alpha val="0"/>
          </a:srgbClr>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560388" y="765176"/>
            <a:ext cx="8760883" cy="7207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7172" name="Rectangle 4"/>
          <p:cNvSpPr>
            <a:spLocks noGrp="1" noChangeArrowheads="1"/>
          </p:cNvSpPr>
          <p:nvPr>
            <p:ph type="body" idx="1"/>
          </p:nvPr>
        </p:nvSpPr>
        <p:spPr bwMode="auto">
          <a:xfrm>
            <a:off x="560388" y="1700213"/>
            <a:ext cx="8760883" cy="4464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173" name="Rectangle 5"/>
          <p:cNvSpPr>
            <a:spLocks noGrp="1" noChangeArrowheads="1"/>
          </p:cNvSpPr>
          <p:nvPr>
            <p:ph type="sldNum" sz="quarter" idx="4"/>
          </p:nvPr>
        </p:nvSpPr>
        <p:spPr bwMode="auto">
          <a:xfrm>
            <a:off x="7438100" y="6399213"/>
            <a:ext cx="1883171" cy="2079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700"/>
            </a:lvl1pPr>
          </a:lstStyle>
          <a:p>
            <a:fld id="{1F92BAF1-1705-44BB-BFFF-C3ECF975D58B}" type="slidenum">
              <a:rPr lang="en-US" smtClean="0"/>
              <a:pPr/>
              <a:t>‹#›</a:t>
            </a:fld>
            <a:endParaRPr lang="en-US"/>
          </a:p>
        </p:txBody>
      </p:sp>
      <p:sp>
        <p:nvSpPr>
          <p:cNvPr id="7175" name="Line 7"/>
          <p:cNvSpPr>
            <a:spLocks noChangeShapeType="1"/>
          </p:cNvSpPr>
          <p:nvPr/>
        </p:nvSpPr>
        <p:spPr bwMode="auto">
          <a:xfrm flipV="1">
            <a:off x="560388" y="6308724"/>
            <a:ext cx="8760883" cy="595"/>
          </a:xfrm>
          <a:prstGeom prst="line">
            <a:avLst/>
          </a:prstGeom>
          <a:noFill/>
          <a:ln w="10160">
            <a:solidFill>
              <a:schemeClr val="tx2"/>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37" r:id="rId1"/>
    <p:sldLayoutId id="2147483736" r:id="rId2"/>
    <p:sldLayoutId id="2147483739" r:id="rId3"/>
    <p:sldLayoutId id="2147483774" r:id="rId4"/>
    <p:sldLayoutId id="2147483741" r:id="rId5"/>
    <p:sldLayoutId id="2147483775" r:id="rId6"/>
    <p:sldLayoutId id="2147483743" r:id="rId7"/>
    <p:sldLayoutId id="2147483776" r:id="rId8"/>
    <p:sldLayoutId id="2147483772" r:id="rId9"/>
    <p:sldLayoutId id="2147483777" r:id="rId10"/>
    <p:sldLayoutId id="2147483745" r:id="rId11"/>
    <p:sldLayoutId id="2147483759" r:id="rId12"/>
    <p:sldLayoutId id="2147483746" r:id="rId13"/>
    <p:sldLayoutId id="2147483751" r:id="rId14"/>
    <p:sldLayoutId id="2147483748" r:id="rId15"/>
    <p:sldLayoutId id="2147483749" r:id="rId16"/>
    <p:sldLayoutId id="2147483750" r:id="rId17"/>
    <p:sldLayoutId id="2147483753" r:id="rId18"/>
    <p:sldLayoutId id="2147483779" r:id="rId19"/>
    <p:sldLayoutId id="2147483780" r:id="rId20"/>
    <p:sldLayoutId id="2147483781" r:id="rId21"/>
    <p:sldLayoutId id="2147483756" r:id="rId22"/>
    <p:sldLayoutId id="2147483757" r:id="rId23"/>
    <p:sldLayoutId id="2147483758" r:id="rId24"/>
    <p:sldLayoutId id="2147483782" r:id="rId25"/>
    <p:sldLayoutId id="2147483760" r:id="rId26"/>
    <p:sldLayoutId id="2147483761" r:id="rId27"/>
    <p:sldLayoutId id="2147483762" r:id="rId28"/>
    <p:sldLayoutId id="2147483783" r:id="rId29"/>
    <p:sldLayoutId id="2147483784" r:id="rId30"/>
    <p:sldLayoutId id="2147483792" r:id="rId31"/>
  </p:sldLayoutIdLst>
  <p:timing>
    <p:tnLst>
      <p:par>
        <p:cTn id="1" dur="indefinite" restart="never" nodeType="tmRoot"/>
      </p:par>
    </p:tnLst>
  </p:timing>
  <p:hf hdr="0" ftr="0" dt="0"/>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Arial" charset="0"/>
          <a:cs typeface="Arial" charset="0"/>
        </a:defRPr>
      </a:lvl2pPr>
      <a:lvl3pPr algn="l" rtl="0" eaLnBrk="1" fontAlgn="base" hangingPunct="1">
        <a:spcBef>
          <a:spcPct val="0"/>
        </a:spcBef>
        <a:spcAft>
          <a:spcPct val="0"/>
        </a:spcAft>
        <a:defRPr sz="2600">
          <a:solidFill>
            <a:schemeClr val="tx2"/>
          </a:solidFill>
          <a:latin typeface="Arial" charset="0"/>
          <a:cs typeface="Arial" charset="0"/>
        </a:defRPr>
      </a:lvl3pPr>
      <a:lvl4pPr algn="l" rtl="0" eaLnBrk="1" fontAlgn="base" hangingPunct="1">
        <a:spcBef>
          <a:spcPct val="0"/>
        </a:spcBef>
        <a:spcAft>
          <a:spcPct val="0"/>
        </a:spcAft>
        <a:defRPr sz="2600">
          <a:solidFill>
            <a:schemeClr val="tx2"/>
          </a:solidFill>
          <a:latin typeface="Arial" charset="0"/>
          <a:cs typeface="Arial" charset="0"/>
        </a:defRPr>
      </a:lvl4pPr>
      <a:lvl5pPr algn="l" rtl="0" eaLnBrk="1" fontAlgn="base" hangingPunct="1">
        <a:spcBef>
          <a:spcPct val="0"/>
        </a:spcBef>
        <a:spcAft>
          <a:spcPct val="0"/>
        </a:spcAft>
        <a:defRPr sz="2600">
          <a:solidFill>
            <a:schemeClr val="tx2"/>
          </a:solidFill>
          <a:latin typeface="Arial" charset="0"/>
          <a:cs typeface="Arial" charset="0"/>
        </a:defRPr>
      </a:lvl5pPr>
      <a:lvl6pPr marL="457200" algn="l" rtl="0" eaLnBrk="1" fontAlgn="base" hangingPunct="1">
        <a:spcBef>
          <a:spcPct val="0"/>
        </a:spcBef>
        <a:spcAft>
          <a:spcPct val="0"/>
        </a:spcAft>
        <a:defRPr sz="2600">
          <a:solidFill>
            <a:schemeClr val="tx2"/>
          </a:solidFill>
          <a:latin typeface="Arial" charset="0"/>
          <a:cs typeface="Arial" charset="0"/>
        </a:defRPr>
      </a:lvl6pPr>
      <a:lvl7pPr marL="914400" algn="l" rtl="0" eaLnBrk="1" fontAlgn="base" hangingPunct="1">
        <a:spcBef>
          <a:spcPct val="0"/>
        </a:spcBef>
        <a:spcAft>
          <a:spcPct val="0"/>
        </a:spcAft>
        <a:defRPr sz="2600">
          <a:solidFill>
            <a:schemeClr val="tx2"/>
          </a:solidFill>
          <a:latin typeface="Arial" charset="0"/>
          <a:cs typeface="Arial" charset="0"/>
        </a:defRPr>
      </a:lvl7pPr>
      <a:lvl8pPr marL="1371600" algn="l" rtl="0" eaLnBrk="1" fontAlgn="base" hangingPunct="1">
        <a:spcBef>
          <a:spcPct val="0"/>
        </a:spcBef>
        <a:spcAft>
          <a:spcPct val="0"/>
        </a:spcAft>
        <a:defRPr sz="2600">
          <a:solidFill>
            <a:schemeClr val="tx2"/>
          </a:solidFill>
          <a:latin typeface="Arial" charset="0"/>
          <a:cs typeface="Arial" charset="0"/>
        </a:defRPr>
      </a:lvl8pPr>
      <a:lvl9pPr marL="1828800" algn="l" rtl="0" eaLnBrk="1" fontAlgn="base" hangingPunct="1">
        <a:spcBef>
          <a:spcPct val="0"/>
        </a:spcBef>
        <a:spcAft>
          <a:spcPct val="0"/>
        </a:spcAft>
        <a:defRPr sz="2600">
          <a:solidFill>
            <a:schemeClr val="tx2"/>
          </a:solidFill>
          <a:latin typeface="Arial" charset="0"/>
          <a:cs typeface="Arial" charset="0"/>
        </a:defRPr>
      </a:lvl9pPr>
    </p:titleStyle>
    <p:bodyStyle>
      <a:lvl1pPr algn="l" rtl="0" eaLnBrk="1" fontAlgn="base" hangingPunct="1">
        <a:spcBef>
          <a:spcPts val="300"/>
        </a:spcBef>
        <a:spcAft>
          <a:spcPts val="200"/>
        </a:spcAft>
        <a:defRPr sz="1400">
          <a:solidFill>
            <a:schemeClr val="tx1"/>
          </a:solidFill>
          <a:latin typeface="+mn-lt"/>
          <a:ea typeface="+mn-ea"/>
          <a:cs typeface="+mn-cs"/>
        </a:defRPr>
      </a:lvl1pPr>
      <a:lvl2pPr marL="179388" indent="-179388" algn="l" rtl="0" eaLnBrk="1" fontAlgn="base" hangingPunct="1">
        <a:spcBef>
          <a:spcPts val="300"/>
        </a:spcBef>
        <a:spcAft>
          <a:spcPts val="200"/>
        </a:spcAft>
        <a:buChar char="•"/>
        <a:defRPr sz="1200">
          <a:solidFill>
            <a:schemeClr val="tx1"/>
          </a:solidFill>
          <a:latin typeface="+mn-lt"/>
          <a:cs typeface="+mn-cs"/>
        </a:defRPr>
      </a:lvl2pPr>
      <a:lvl3pPr marL="363538" indent="-174625" algn="l" rtl="0" eaLnBrk="1" fontAlgn="base" hangingPunct="1">
        <a:spcBef>
          <a:spcPts val="300"/>
        </a:spcBef>
        <a:spcAft>
          <a:spcPts val="200"/>
        </a:spcAft>
        <a:buChar char="•"/>
        <a:defRPr sz="1200">
          <a:solidFill>
            <a:schemeClr val="tx1"/>
          </a:solidFill>
          <a:latin typeface="+mn-lt"/>
          <a:cs typeface="+mn-cs"/>
        </a:defRPr>
      </a:lvl3pPr>
      <a:lvl4pPr marL="541338" indent="-176213" algn="l" rtl="0" eaLnBrk="1" fontAlgn="base" hangingPunct="1">
        <a:spcBef>
          <a:spcPts val="300"/>
        </a:spcBef>
        <a:spcAft>
          <a:spcPts val="200"/>
        </a:spcAft>
        <a:buChar char="•"/>
        <a:defRPr sz="1000">
          <a:solidFill>
            <a:schemeClr val="tx1"/>
          </a:solidFill>
          <a:latin typeface="+mn-lt"/>
          <a:cs typeface="+mn-cs"/>
        </a:defRPr>
      </a:lvl4pPr>
      <a:lvl5pPr marL="714375" indent="-171450" algn="l" rtl="0" eaLnBrk="1" fontAlgn="base" hangingPunct="1">
        <a:spcBef>
          <a:spcPts val="300"/>
        </a:spcBef>
        <a:spcAft>
          <a:spcPts val="200"/>
        </a:spcAft>
        <a:buChar char="•"/>
        <a:tabLst/>
        <a:defRPr sz="1000">
          <a:solidFill>
            <a:schemeClr val="tx1"/>
          </a:solidFill>
          <a:latin typeface="+mn-lt"/>
          <a:cs typeface="+mn-cs"/>
        </a:defRPr>
      </a:lvl5pPr>
      <a:lvl6pPr marL="898525" indent="-174625" algn="l" rtl="0" eaLnBrk="1" fontAlgn="base" hangingPunct="1">
        <a:spcBef>
          <a:spcPct val="20000"/>
        </a:spcBef>
        <a:spcAft>
          <a:spcPct val="50000"/>
        </a:spcAft>
        <a:buChar char="•"/>
        <a:defRPr sz="1200">
          <a:solidFill>
            <a:schemeClr val="tx1"/>
          </a:solidFill>
          <a:latin typeface="+mn-lt"/>
          <a:cs typeface="+mn-cs"/>
        </a:defRPr>
      </a:lvl6pPr>
      <a:lvl7pPr marL="2346325" indent="-174625" algn="l" rtl="0" eaLnBrk="1" fontAlgn="base" hangingPunct="1">
        <a:spcBef>
          <a:spcPct val="20000"/>
        </a:spcBef>
        <a:spcAft>
          <a:spcPct val="50000"/>
        </a:spcAft>
        <a:buChar char="•"/>
        <a:defRPr sz="1200">
          <a:solidFill>
            <a:schemeClr val="tx1"/>
          </a:solidFill>
          <a:latin typeface="+mn-lt"/>
          <a:cs typeface="+mn-cs"/>
        </a:defRPr>
      </a:lvl7pPr>
      <a:lvl8pPr marL="2803525" indent="-174625" algn="l" rtl="0" eaLnBrk="1" fontAlgn="base" hangingPunct="1">
        <a:spcBef>
          <a:spcPct val="20000"/>
        </a:spcBef>
        <a:spcAft>
          <a:spcPct val="50000"/>
        </a:spcAft>
        <a:buChar char="•"/>
        <a:defRPr sz="1200">
          <a:solidFill>
            <a:schemeClr val="tx1"/>
          </a:solidFill>
          <a:latin typeface="+mn-lt"/>
          <a:cs typeface="+mn-cs"/>
        </a:defRPr>
      </a:lvl8pPr>
      <a:lvl9pPr marL="3260725" indent="-174625" algn="l" rtl="0" eaLnBrk="1" fontAlgn="base" hangingPunct="1">
        <a:spcBef>
          <a:spcPct val="20000"/>
        </a:spcBef>
        <a:spcAft>
          <a:spcPct val="50000"/>
        </a:spcAft>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extLst>
              <p:ext uri="{D42A27DB-BD31-4B8C-83A1-F6EECF244321}">
                <p14:modId xmlns:p14="http://schemas.microsoft.com/office/powerpoint/2010/main" val="102040053"/>
              </p:ext>
            </p:extLst>
          </p:nvPr>
        </p:nvGraphicFramePr>
        <p:xfrm>
          <a:off x="577575" y="1224915"/>
          <a:ext cx="8716150" cy="4392570"/>
        </p:xfrm>
        <a:graphic>
          <a:graphicData uri="http://schemas.openxmlformats.org/drawingml/2006/table">
            <a:tbl>
              <a:tblPr firstRow="1" bandRow="1">
                <a:tableStyleId>{2D5ABB26-0587-4C30-8999-92F81FD0307C}</a:tableStyleId>
              </a:tblPr>
              <a:tblGrid>
                <a:gridCol w="1743230"/>
                <a:gridCol w="1743230"/>
                <a:gridCol w="1743230"/>
                <a:gridCol w="1882039"/>
                <a:gridCol w="1604421"/>
              </a:tblGrid>
              <a:tr h="794715">
                <a:tc>
                  <a:txBody>
                    <a:bodyPr/>
                    <a:lstStyle/>
                    <a:p>
                      <a:pPr algn="ctr"/>
                      <a:r>
                        <a:rPr lang="en-US" sz="1200" b="1" dirty="0" smtClean="0">
                          <a:solidFill>
                            <a:srgbClr val="FFFFFF"/>
                          </a:solidFill>
                        </a:rPr>
                        <a:t>Investment Statement available online</a:t>
                      </a:r>
                      <a:endParaRPr lang="en-US" sz="1200" b="1" dirty="0">
                        <a:solidFill>
                          <a:srgbClr val="FFFFFF"/>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200" b="1" baseline="0" dirty="0" err="1" smtClean="0">
                          <a:solidFill>
                            <a:srgbClr val="FFFFFF"/>
                          </a:solidFill>
                        </a:rPr>
                        <a:t>Bookbuild</a:t>
                      </a:r>
                      <a:r>
                        <a:rPr lang="en-US" sz="1200" b="1" baseline="0" dirty="0" smtClean="0">
                          <a:solidFill>
                            <a:srgbClr val="FFFFFF"/>
                          </a:solidFill>
                        </a:rPr>
                        <a:t> size announced.</a:t>
                      </a:r>
                    </a:p>
                    <a:p>
                      <a:pPr algn="ctr"/>
                      <a:r>
                        <a:rPr lang="en-US" sz="1200" b="1" dirty="0" smtClean="0">
                          <a:solidFill>
                            <a:srgbClr val="FFFFFF"/>
                          </a:solidFill>
                        </a:rPr>
                        <a:t>Institutional Offer including broker bids</a:t>
                      </a:r>
                      <a:endParaRPr lang="en-US" sz="1200" b="1" dirty="0">
                        <a:solidFill>
                          <a:srgbClr val="FFFFFF"/>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200" b="1" dirty="0" smtClean="0">
                          <a:solidFill>
                            <a:srgbClr val="FFFFFF"/>
                          </a:solidFill>
                        </a:rPr>
                        <a:t>Pricing and Allocation</a:t>
                      </a:r>
                      <a:endParaRPr lang="en-US" sz="1200" b="1" dirty="0">
                        <a:solidFill>
                          <a:srgbClr val="FFFFFF"/>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200" b="1" dirty="0" smtClean="0">
                          <a:solidFill>
                            <a:srgbClr val="FFFFFF"/>
                          </a:solidFill>
                        </a:rPr>
                        <a:t>Broker Firm and General Offer Period</a:t>
                      </a:r>
                      <a:endParaRPr lang="en-US" sz="1200" b="1" dirty="0">
                        <a:solidFill>
                          <a:srgbClr val="FFFFFF"/>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200" b="1" dirty="0" smtClean="0">
                          <a:solidFill>
                            <a:srgbClr val="FFFFFF"/>
                          </a:solidFill>
                        </a:rPr>
                        <a:t>Listing</a:t>
                      </a:r>
                      <a:endParaRPr lang="en-US" sz="1200" b="1" dirty="0">
                        <a:solidFill>
                          <a:srgbClr val="FFFFFF"/>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331880">
                <a:tc>
                  <a:txBody>
                    <a:bodyPr/>
                    <a:lstStyle/>
                    <a:p>
                      <a:pPr marL="0" indent="0" algn="ctr">
                        <a:buFont typeface="Arial" panose="020B0604020202020204" pitchFamily="34" charset="0"/>
                        <a:buNone/>
                      </a:pPr>
                      <a:r>
                        <a:rPr lang="en-US" sz="1000" b="1" dirty="0" smtClean="0"/>
                        <a:t>13 March</a:t>
                      </a:r>
                      <a:r>
                        <a:rPr lang="en-US" sz="1000" b="1" baseline="0" dirty="0" smtClean="0"/>
                        <a:t> – 28 March</a:t>
                      </a:r>
                      <a:endParaRPr lang="en-US" sz="1000" b="1" dirty="0"/>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solidFill>
                  </a:tcPr>
                </a:tc>
                <a:tc>
                  <a:txBody>
                    <a:bodyPr/>
                    <a:lstStyle/>
                    <a:p>
                      <a:pPr marL="0" indent="0" algn="ctr">
                        <a:buFont typeface="Wingdings" pitchFamily="2" charset="2"/>
                        <a:buNone/>
                      </a:pPr>
                      <a:r>
                        <a:rPr lang="en-NZ" sz="1000" b="1" dirty="0" smtClean="0"/>
                        <a:t>26 March – 28 March</a:t>
                      </a:r>
                      <a:endParaRPr lang="en-NZ" sz="1000" b="1" dirty="0"/>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solidFill>
                  </a:tcPr>
                </a:tc>
                <a:tc>
                  <a:txBody>
                    <a:bodyPr/>
                    <a:lstStyle/>
                    <a:p>
                      <a:pPr marL="0" indent="0" algn="ctr">
                        <a:buFont typeface="Wingdings" pitchFamily="2" charset="2"/>
                        <a:buNone/>
                      </a:pPr>
                      <a:r>
                        <a:rPr lang="en-NZ" sz="1000" b="1" dirty="0" smtClean="0"/>
                        <a:t>Friday 28</a:t>
                      </a:r>
                      <a:r>
                        <a:rPr lang="en-NZ" sz="1000" b="1" baseline="0" dirty="0" smtClean="0"/>
                        <a:t> March</a:t>
                      </a:r>
                      <a:endParaRPr lang="en-NZ" sz="1000" b="1" dirty="0"/>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solidFill>
                  </a:tcPr>
                </a:tc>
                <a:tc>
                  <a:txBody>
                    <a:bodyPr/>
                    <a:lstStyle/>
                    <a:p>
                      <a:pPr marL="0" indent="0" algn="ctr">
                        <a:buFont typeface="Wingdings" pitchFamily="2" charset="2"/>
                        <a:buNone/>
                      </a:pPr>
                      <a:r>
                        <a:rPr lang="en-NZ" sz="1000" b="1" dirty="0" smtClean="0"/>
                        <a:t>29 March</a:t>
                      </a:r>
                      <a:r>
                        <a:rPr lang="en-NZ" sz="1000" b="1" baseline="0" dirty="0" smtClean="0"/>
                        <a:t> – 11 April</a:t>
                      </a:r>
                      <a:r>
                        <a:rPr lang="en-NZ" sz="1000" b="1" baseline="30000" dirty="0" smtClean="0"/>
                        <a:t>(1)</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solidFill>
                  </a:tcPr>
                </a:tc>
                <a:tc>
                  <a:txBody>
                    <a:bodyPr/>
                    <a:lstStyle/>
                    <a:p>
                      <a:pPr marL="0" indent="0" algn="ctr">
                        <a:buFont typeface="Wingdings" pitchFamily="2" charset="2"/>
                        <a:buNone/>
                      </a:pPr>
                      <a:r>
                        <a:rPr lang="en-NZ" sz="1000" b="1" dirty="0" smtClean="0"/>
                        <a:t>Thursday 17 April</a:t>
                      </a:r>
                      <a:endParaRPr lang="en-NZ" sz="1000" b="1" dirty="0"/>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solidFill>
                  </a:tcPr>
                </a:tc>
              </a:tr>
              <a:tr h="3237730">
                <a:tc>
                  <a:txBody>
                    <a:bodyPr/>
                    <a:lstStyle/>
                    <a:p>
                      <a:pPr marL="171450" indent="-171450">
                        <a:spcBef>
                          <a:spcPts val="600"/>
                        </a:spcBef>
                        <a:spcAft>
                          <a:spcPts val="0"/>
                        </a:spcAft>
                        <a:buFont typeface="Arial" panose="020B0604020202020204" pitchFamily="34" charset="0"/>
                        <a:buChar char="•"/>
                      </a:pPr>
                      <a:r>
                        <a:rPr lang="en-US" sz="900" baseline="0" dirty="0" smtClean="0"/>
                        <a:t>Investment Statement released and Prospectus registered 13 March (both available online)</a:t>
                      </a:r>
                    </a:p>
                    <a:p>
                      <a:pPr marL="171450" indent="-171450">
                        <a:spcBef>
                          <a:spcPts val="600"/>
                        </a:spcBef>
                        <a:spcAft>
                          <a:spcPts val="0"/>
                        </a:spcAft>
                        <a:buFont typeface="Arial" panose="020B0604020202020204" pitchFamily="34" charset="0"/>
                        <a:buChar char="•"/>
                      </a:pPr>
                      <a:r>
                        <a:rPr lang="en-US" sz="900" baseline="0" dirty="0" smtClean="0"/>
                        <a:t>Documents remain subject to FMA consideration period (5 to 10 days)</a:t>
                      </a:r>
                    </a:p>
                    <a:p>
                      <a:pPr marL="171450" indent="-171450">
                        <a:spcBef>
                          <a:spcPts val="600"/>
                        </a:spcBef>
                        <a:spcAft>
                          <a:spcPts val="0"/>
                        </a:spcAft>
                        <a:buFont typeface="Arial" panose="020B0604020202020204" pitchFamily="34" charset="0"/>
                        <a:buChar char="•"/>
                      </a:pPr>
                      <a:r>
                        <a:rPr lang="en-US" sz="900" baseline="0" dirty="0" smtClean="0"/>
                        <a:t>Share Offer not open for applications until final share price set</a:t>
                      </a:r>
                    </a:p>
                    <a:p>
                      <a:pPr marL="171450" indent="-171450">
                        <a:spcBef>
                          <a:spcPts val="600"/>
                        </a:spcBef>
                        <a:spcAft>
                          <a:spcPts val="0"/>
                        </a:spcAft>
                        <a:buFont typeface="Arial" panose="020B0604020202020204" pitchFamily="34" charset="0"/>
                        <a:buChar char="•"/>
                      </a:pPr>
                      <a:r>
                        <a:rPr lang="en-US" sz="900" baseline="0" dirty="0" smtClean="0"/>
                        <a:t>Indicative share price range included in Investment Statement and Prospectus</a:t>
                      </a:r>
                    </a:p>
                    <a:p>
                      <a:pPr marL="171450" indent="-171450">
                        <a:spcBef>
                          <a:spcPts val="600"/>
                        </a:spcBef>
                        <a:spcAft>
                          <a:spcPts val="0"/>
                        </a:spcAft>
                        <a:buFont typeface="Arial" panose="020B0604020202020204" pitchFamily="34" charset="0"/>
                        <a:buChar char="•"/>
                      </a:pPr>
                      <a:endParaRPr lang="en-US" sz="9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noFill/>
                  </a:tcPr>
                </a:tc>
                <a:tc>
                  <a:txBody>
                    <a:bodyPr/>
                    <a:lstStyle/>
                    <a:p>
                      <a:pPr marL="171450" indent="-171450">
                        <a:spcBef>
                          <a:spcPts val="600"/>
                        </a:spcBef>
                        <a:spcAft>
                          <a:spcPts val="0"/>
                        </a:spcAft>
                        <a:buFont typeface="Arial" panose="020B0604020202020204" pitchFamily="34" charset="0"/>
                        <a:buChar char="•"/>
                      </a:pPr>
                      <a:r>
                        <a:rPr lang="en-NZ" sz="900" dirty="0" smtClean="0"/>
                        <a:t>Crown announces</a:t>
                      </a:r>
                      <a:r>
                        <a:rPr lang="en-NZ" sz="900" baseline="0" dirty="0" smtClean="0"/>
                        <a:t> </a:t>
                      </a:r>
                      <a:r>
                        <a:rPr lang="en-NZ" sz="900" baseline="0" dirty="0" err="1" smtClean="0"/>
                        <a:t>bookbuild</a:t>
                      </a:r>
                      <a:r>
                        <a:rPr lang="en-NZ" sz="900" baseline="0" dirty="0" smtClean="0"/>
                        <a:t> size </a:t>
                      </a:r>
                      <a:r>
                        <a:rPr lang="en-NZ" sz="900" b="0" baseline="0" dirty="0" smtClean="0"/>
                        <a:t>afternoon of </a:t>
                      </a:r>
                      <a:r>
                        <a:rPr lang="en-NZ" sz="900" b="1" baseline="0" dirty="0" smtClean="0"/>
                        <a:t>26 March</a:t>
                      </a:r>
                      <a:endParaRPr lang="en-NZ" sz="900" b="1" dirty="0" smtClean="0"/>
                    </a:p>
                    <a:p>
                      <a:pPr marL="171450" indent="-171450">
                        <a:spcBef>
                          <a:spcPts val="600"/>
                        </a:spcBef>
                        <a:spcAft>
                          <a:spcPts val="0"/>
                        </a:spcAft>
                        <a:buFont typeface="Arial" panose="020B0604020202020204" pitchFamily="34" charset="0"/>
                        <a:buChar char="•"/>
                      </a:pPr>
                      <a:r>
                        <a:rPr lang="en-NZ" sz="900" dirty="0" smtClean="0"/>
                        <a:t>Institutional investors &amp; New Zealand brokers participate in a </a:t>
                      </a:r>
                      <a:r>
                        <a:rPr lang="en-NZ" sz="900" dirty="0" err="1" smtClean="0"/>
                        <a:t>bookbuild</a:t>
                      </a:r>
                      <a:r>
                        <a:rPr lang="en-NZ" sz="900" dirty="0" smtClean="0"/>
                        <a:t> to bid for shares at varying</a:t>
                      </a:r>
                      <a:r>
                        <a:rPr lang="en-NZ" sz="900" baseline="0" dirty="0" smtClean="0"/>
                        <a:t> prices</a:t>
                      </a:r>
                      <a:endParaRPr lang="en-NZ" sz="900" dirty="0" smtClean="0"/>
                    </a:p>
                    <a:p>
                      <a:pPr marL="171450" indent="-171450">
                        <a:spcBef>
                          <a:spcPts val="600"/>
                        </a:spcBef>
                        <a:spcAft>
                          <a:spcPts val="0"/>
                        </a:spcAft>
                        <a:buFont typeface="Arial" panose="020B0604020202020204" pitchFamily="34" charset="0"/>
                        <a:buChar char="•"/>
                      </a:pPr>
                      <a:r>
                        <a:rPr lang="en-NZ" sz="900" dirty="0" err="1" smtClean="0"/>
                        <a:t>Bookbuild</a:t>
                      </a:r>
                      <a:r>
                        <a:rPr lang="en-NZ" sz="900" dirty="0" smtClean="0"/>
                        <a:t> opens 10.00am 27 March</a:t>
                      </a:r>
                    </a:p>
                    <a:p>
                      <a:pPr marL="171450" indent="-171450">
                        <a:spcBef>
                          <a:spcPts val="600"/>
                        </a:spcBef>
                        <a:spcAft>
                          <a:spcPts val="0"/>
                        </a:spcAft>
                        <a:buFont typeface="Arial" panose="020B0604020202020204" pitchFamily="34" charset="0"/>
                        <a:buChar char="•"/>
                      </a:pPr>
                      <a:r>
                        <a:rPr lang="en-NZ" sz="900" baseline="0" dirty="0" err="1" smtClean="0"/>
                        <a:t>Bookbuild</a:t>
                      </a:r>
                      <a:r>
                        <a:rPr lang="en-NZ" sz="900" baseline="0" dirty="0" smtClean="0"/>
                        <a:t> closes 12.00pm 28 March</a:t>
                      </a: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noFill/>
                  </a:tcPr>
                </a:tc>
                <a:tc>
                  <a:txBody>
                    <a:bodyPr/>
                    <a:lstStyle/>
                    <a:p>
                      <a:pPr marL="171450" indent="-171450">
                        <a:spcBef>
                          <a:spcPts val="600"/>
                        </a:spcBef>
                        <a:spcAft>
                          <a:spcPts val="0"/>
                        </a:spcAft>
                        <a:buFont typeface="Arial" panose="020B0604020202020204" pitchFamily="34" charset="0"/>
                        <a:buChar char="•"/>
                      </a:pPr>
                      <a:r>
                        <a:rPr lang="en-NZ" sz="900" dirty="0" smtClean="0"/>
                        <a:t>Crown sets final share price based on </a:t>
                      </a:r>
                      <a:r>
                        <a:rPr lang="en-NZ" sz="900" dirty="0" err="1" smtClean="0"/>
                        <a:t>bookbuild</a:t>
                      </a:r>
                      <a:endParaRPr lang="en-NZ" sz="900" dirty="0" smtClean="0"/>
                    </a:p>
                    <a:p>
                      <a:pPr marL="171450" indent="-171450">
                        <a:spcBef>
                          <a:spcPts val="600"/>
                        </a:spcBef>
                        <a:spcAft>
                          <a:spcPts val="0"/>
                        </a:spcAft>
                        <a:buFont typeface="Arial" panose="020B0604020202020204" pitchFamily="34" charset="0"/>
                        <a:buChar char="•"/>
                      </a:pPr>
                      <a:r>
                        <a:rPr lang="en-NZ" sz="900" dirty="0" smtClean="0"/>
                        <a:t>Crown announces final pricing</a:t>
                      </a:r>
                    </a:p>
                    <a:p>
                      <a:pPr marL="171450" marR="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NZ" sz="900" baseline="0" dirty="0" smtClean="0"/>
                        <a:t>Crown allocates shares to New Zealand brokers and institutional investors (noting Government’s objective of achieving 85-90% New Zealand ownership)</a:t>
                      </a:r>
                    </a:p>
                    <a:p>
                      <a:pPr marL="171450" marR="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NZ" sz="900" baseline="0" dirty="0" smtClean="0"/>
                        <a:t>Crown confirms number of shares sold in </a:t>
                      </a:r>
                      <a:r>
                        <a:rPr lang="en-NZ" sz="900" baseline="0" dirty="0" err="1" smtClean="0"/>
                        <a:t>bookbuild</a:t>
                      </a:r>
                      <a:r>
                        <a:rPr lang="en-NZ" sz="900" baseline="0" dirty="0" smtClean="0"/>
                        <a:t> and further General Offer details</a:t>
                      </a:r>
                    </a:p>
                    <a:p>
                      <a:pPr marL="171450" marR="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NZ" sz="900" baseline="0" dirty="0" smtClean="0"/>
                        <a:t>Scaling of institutional and broker bids  </a:t>
                      </a:r>
                      <a:r>
                        <a:rPr lang="en-NZ" sz="900" baseline="0" smtClean="0"/>
                        <a:t>may occur.</a:t>
                      </a:r>
                      <a:endParaRPr lang="en-NZ" sz="900" baseline="0" dirty="0" smtClean="0"/>
                    </a:p>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NZ" sz="9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noFill/>
                  </a:tcPr>
                </a:tc>
                <a:tc>
                  <a:txBody>
                    <a:bodyPr/>
                    <a:lstStyle/>
                    <a:p>
                      <a:pPr marL="228600" indent="-228600">
                        <a:spcBef>
                          <a:spcPts val="600"/>
                        </a:spcBef>
                        <a:spcAft>
                          <a:spcPts val="0"/>
                        </a:spcAft>
                        <a:buFont typeface="Arial" panose="020B0604020202020204" pitchFamily="34" charset="0"/>
                        <a:buChar char="•"/>
                      </a:pPr>
                      <a:r>
                        <a:rPr lang="en-NZ" sz="900" dirty="0" smtClean="0"/>
                        <a:t>Retail Offer</a:t>
                      </a:r>
                      <a:r>
                        <a:rPr lang="en-NZ" sz="900" baseline="0" dirty="0" smtClean="0"/>
                        <a:t> (General and Broker Firm) opens to all New Zealanders</a:t>
                      </a:r>
                    </a:p>
                    <a:p>
                      <a:pPr marL="228600" indent="-228600">
                        <a:spcBef>
                          <a:spcPts val="600"/>
                        </a:spcBef>
                        <a:spcAft>
                          <a:spcPts val="0"/>
                        </a:spcAft>
                        <a:buFont typeface="Arial" panose="020B0604020202020204" pitchFamily="34" charset="0"/>
                        <a:buChar char="•"/>
                      </a:pPr>
                      <a:r>
                        <a:rPr lang="en-NZ" sz="900" baseline="0" dirty="0" smtClean="0"/>
                        <a:t>Applications can be submitted and must include payment (which is a fixed price per share)</a:t>
                      </a:r>
                    </a:p>
                    <a:p>
                      <a:pPr marL="228600" indent="-228600">
                        <a:spcBef>
                          <a:spcPts val="600"/>
                        </a:spcBef>
                        <a:spcAft>
                          <a:spcPts val="0"/>
                        </a:spcAft>
                        <a:buFont typeface="Arial" panose="020B0604020202020204" pitchFamily="34" charset="0"/>
                        <a:buChar char="•"/>
                      </a:pPr>
                      <a:r>
                        <a:rPr lang="en-NZ" sz="900" baseline="0" dirty="0" smtClean="0"/>
                        <a:t>Applicants will need an IRD number, New Zealand bank account and New Zealand address</a:t>
                      </a:r>
                    </a:p>
                    <a:p>
                      <a:pPr marL="228600" indent="-228600">
                        <a:spcBef>
                          <a:spcPts val="600"/>
                        </a:spcBef>
                        <a:spcAft>
                          <a:spcPts val="0"/>
                        </a:spcAft>
                        <a:buFont typeface="Arial" panose="020B0604020202020204" pitchFamily="34" charset="0"/>
                        <a:buChar char="•"/>
                      </a:pPr>
                      <a:r>
                        <a:rPr lang="en-NZ" sz="900" baseline="0" dirty="0" smtClean="0"/>
                        <a:t>Demand dependent, scaling of Retail Offer may occur with final allocations determined 15 April</a:t>
                      </a:r>
                    </a:p>
                    <a:p>
                      <a:pPr marL="228600" indent="-228600">
                        <a:spcBef>
                          <a:spcPts val="600"/>
                        </a:spcBef>
                        <a:spcAft>
                          <a:spcPts val="0"/>
                        </a:spcAft>
                        <a:buFont typeface="Arial" panose="020B0604020202020204" pitchFamily="34" charset="0"/>
                        <a:buChar char="•"/>
                      </a:pPr>
                      <a:r>
                        <a:rPr lang="en-NZ" sz="900" baseline="0" dirty="0" smtClean="0"/>
                        <a:t>Final share allotment made 16 April (investors can find out how many shares they have been allocated from 17 April)</a:t>
                      </a:r>
                      <a:endParaRPr lang="en-NZ" sz="9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noFill/>
                  </a:tcPr>
                </a:tc>
                <a:tc>
                  <a:txBody>
                    <a:bodyPr/>
                    <a:lstStyle/>
                    <a:p>
                      <a:pPr marL="171450" indent="-171450">
                        <a:spcBef>
                          <a:spcPts val="600"/>
                        </a:spcBef>
                        <a:spcAft>
                          <a:spcPts val="0"/>
                        </a:spcAft>
                        <a:buFont typeface="Arial" panose="020B0604020202020204" pitchFamily="34" charset="0"/>
                        <a:buChar char="•"/>
                      </a:pPr>
                      <a:r>
                        <a:rPr lang="en-NZ" sz="900" dirty="0" smtClean="0"/>
                        <a:t>Genesis Energy expected to list on the NZX</a:t>
                      </a:r>
                      <a:r>
                        <a:rPr lang="en-NZ" sz="900" baseline="0" dirty="0" smtClean="0"/>
                        <a:t> Main Board – 17 April. Also expected to list on the ASX</a:t>
                      </a:r>
                    </a:p>
                    <a:p>
                      <a:pPr marL="171450" indent="-171450">
                        <a:spcBef>
                          <a:spcPts val="600"/>
                        </a:spcBef>
                        <a:spcAft>
                          <a:spcPts val="0"/>
                        </a:spcAft>
                        <a:buFont typeface="Arial" panose="020B0604020202020204" pitchFamily="34" charset="0"/>
                        <a:buChar char="•"/>
                      </a:pPr>
                      <a:endParaRPr lang="en-NZ" sz="9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noFill/>
                  </a:tcPr>
                </a:tc>
              </a:tr>
            </a:tbl>
          </a:graphicData>
        </a:graphic>
      </p:graphicFrame>
      <p:sp>
        <p:nvSpPr>
          <p:cNvPr id="23" name="Title 22"/>
          <p:cNvSpPr>
            <a:spLocks noGrp="1"/>
          </p:cNvSpPr>
          <p:nvPr>
            <p:ph type="title"/>
          </p:nvPr>
        </p:nvSpPr>
        <p:spPr/>
        <p:txBody>
          <a:bodyPr/>
          <a:lstStyle/>
          <a:p>
            <a:r>
              <a:rPr lang="en-US" dirty="0" smtClean="0"/>
              <a:t>Genesis Energy Share Offer – Next Steps*</a:t>
            </a:r>
            <a:endParaRPr lang="en-US" dirty="0"/>
          </a:p>
        </p:txBody>
      </p:sp>
      <p:sp>
        <p:nvSpPr>
          <p:cNvPr id="15" name="Title 1"/>
          <p:cNvSpPr txBox="1">
            <a:spLocks/>
          </p:cNvSpPr>
          <p:nvPr/>
        </p:nvSpPr>
        <p:spPr bwMode="auto">
          <a:xfrm>
            <a:off x="180226" y="238492"/>
            <a:ext cx="8653351" cy="592015"/>
          </a:xfrm>
          <a:prstGeom prst="rect">
            <a:avLst/>
          </a:prstGeom>
          <a:noFill/>
          <a:ln w="3175">
            <a:noFill/>
            <a:miter lim="800000"/>
            <a:headEnd/>
            <a:tailEnd/>
          </a:ln>
        </p:spPr>
        <p:txBody>
          <a:bodyPr vert="horz" wrap="square" lIns="91426" tIns="45714" rIns="91426" bIns="0" numCol="1" anchor="b" anchorCtr="0" compatLnSpc="1">
            <a:prstTxWarp prst="textNoShape">
              <a:avLst/>
            </a:prstTxWarp>
          </a:bodyPr>
          <a:lstStyle/>
          <a:p>
            <a:pPr marL="1487" indent="-1487" defTabSz="913927">
              <a:defRPr/>
            </a:pPr>
            <a:endParaRPr lang="en-US" sz="2100" kern="0" dirty="0" smtClean="0">
              <a:solidFill>
                <a:schemeClr val="bg1"/>
              </a:solidFill>
              <a:latin typeface="+mj-lt"/>
              <a:ea typeface="+mj-ea"/>
              <a:cs typeface="+mj-cs"/>
            </a:endParaRPr>
          </a:p>
        </p:txBody>
      </p:sp>
      <p:sp>
        <p:nvSpPr>
          <p:cNvPr id="3" name="TextBox 2"/>
          <p:cNvSpPr txBox="1"/>
          <p:nvPr/>
        </p:nvSpPr>
        <p:spPr>
          <a:xfrm>
            <a:off x="577576" y="6351711"/>
            <a:ext cx="4892200" cy="338554"/>
          </a:xfrm>
          <a:prstGeom prst="rect">
            <a:avLst/>
          </a:prstGeom>
          <a:noFill/>
        </p:spPr>
        <p:txBody>
          <a:bodyPr wrap="square" lIns="0" rtlCol="0">
            <a:spAutoFit/>
          </a:bodyPr>
          <a:lstStyle/>
          <a:p>
            <a:r>
              <a:rPr lang="en-NZ" sz="800" i="1" dirty="0" smtClean="0"/>
              <a:t>*Dates are indicative only</a:t>
            </a:r>
          </a:p>
          <a:p>
            <a:r>
              <a:rPr lang="en-NZ" sz="800" i="1" dirty="0" smtClean="0"/>
              <a:t>(1) General Offer Period. The Broker Firm Offer closes on 14 April 2014.</a:t>
            </a:r>
          </a:p>
        </p:txBody>
      </p:sp>
      <p:sp>
        <p:nvSpPr>
          <p:cNvPr id="9" name="TextBox 8"/>
          <p:cNvSpPr txBox="1"/>
          <p:nvPr/>
        </p:nvSpPr>
        <p:spPr>
          <a:xfrm>
            <a:off x="577575" y="5678378"/>
            <a:ext cx="8716150" cy="630942"/>
          </a:xfrm>
          <a:prstGeom prst="rect">
            <a:avLst/>
          </a:prstGeom>
          <a:noFill/>
        </p:spPr>
        <p:txBody>
          <a:bodyPr wrap="square" lIns="0" rIns="0" rtlCol="0">
            <a:spAutoFit/>
          </a:bodyPr>
          <a:lstStyle/>
          <a:p>
            <a:r>
              <a:rPr lang="en-US" sz="700" i="1" dirty="0" smtClean="0"/>
              <a:t>The offer of shares in Genesis Energy Limited (“Genesis Energy”) is made by the Crown on the terms and conditions set out in the investment statement and the prospectus dated 13 March 2014. The Offer is not yet open. When it opens, applications for shares must be made on the application form accompanying the investment statement.  The Crown does not guarantee the shares in Genesis Energy. </a:t>
            </a:r>
            <a:r>
              <a:rPr lang="en-NZ" sz="700" i="1" dirty="0" smtClean="0"/>
              <a:t>An application has been made to NZX Limited (“NZX”) for permission to list Genesis Energy, and to quote Genesis Energy’s shares on the NZX Main Board and all requirements of NZX relating thereto that can be complied with on or before the date of this graphic have been duly complied with. However, NZX accepts no responsibility for any statement in this graphic. The NZX Main Board is a registered market operated by NZX, which is a registered exchange, regulated under the Securities Markets Act 1988. </a:t>
            </a:r>
            <a:endParaRPr lang="en-NZ" sz="700" i="1" dirty="0"/>
          </a:p>
        </p:txBody>
      </p:sp>
    </p:spTree>
    <p:extLst>
      <p:ext uri="{BB962C8B-B14F-4D97-AF65-F5344CB8AC3E}">
        <p14:creationId xmlns:p14="http://schemas.microsoft.com/office/powerpoint/2010/main" val="3390318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nking- 2011">
  <a:themeElements>
    <a:clrScheme name="New FNZC colours">
      <a:dk1>
        <a:sysClr val="windowText" lastClr="000000"/>
      </a:dk1>
      <a:lt1>
        <a:sysClr val="window" lastClr="FFFFFF"/>
      </a:lt1>
      <a:dk2>
        <a:srgbClr val="042F3D"/>
      </a:dk2>
      <a:lt2>
        <a:srgbClr val="E2E4DE"/>
      </a:lt2>
      <a:accent1>
        <a:srgbClr val="6E7A5C"/>
      </a:accent1>
      <a:accent2>
        <a:srgbClr val="6D9AB6"/>
      </a:accent2>
      <a:accent3>
        <a:srgbClr val="98B046"/>
      </a:accent3>
      <a:accent4>
        <a:srgbClr val="EBB84D"/>
      </a:accent4>
      <a:accent5>
        <a:srgbClr val="5C5650"/>
      </a:accent5>
      <a:accent6>
        <a:srgbClr val="F58546"/>
      </a:accent6>
      <a:hlink>
        <a:srgbClr val="0000FF"/>
      </a:hlink>
      <a:folHlink>
        <a:srgbClr val="800080"/>
      </a:folHlink>
    </a:clrScheme>
    <a:fontScheme name="IB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414141"/>
        </a:dk1>
        <a:lt1>
          <a:srgbClr val="FFFFFF"/>
        </a:lt1>
        <a:dk2>
          <a:srgbClr val="042F3D"/>
        </a:dk2>
        <a:lt2>
          <a:srgbClr val="E2E4DE"/>
        </a:lt2>
        <a:accent1>
          <a:srgbClr val="6E7A5C"/>
        </a:accent1>
        <a:accent2>
          <a:srgbClr val="6D9AB6"/>
        </a:accent2>
        <a:accent3>
          <a:srgbClr val="FFFFFF"/>
        </a:accent3>
        <a:accent4>
          <a:srgbClr val="363636"/>
        </a:accent4>
        <a:accent5>
          <a:srgbClr val="BABEB5"/>
        </a:accent5>
        <a:accent6>
          <a:srgbClr val="628BA5"/>
        </a:accent6>
        <a:hlink>
          <a:srgbClr val="98B046"/>
        </a:hlink>
        <a:folHlink>
          <a:srgbClr val="EBB8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Banking- 2011</Template>
  <TotalTime>181</TotalTime>
  <Words>483</Words>
  <Application>Microsoft Office PowerPoint</Application>
  <PresentationFormat>A4 Paper (210x297 mm)</PresentationFormat>
  <Paragraphs>34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Wingdings</vt:lpstr>
      <vt:lpstr>Banking- 2011</vt:lpstr>
      <vt:lpstr>Genesis Energy Share Offer – 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Neil Green</cp:lastModifiedBy>
  <cp:revision>384</cp:revision>
  <cp:lastPrinted>2014-03-12T20:46:02Z</cp:lastPrinted>
  <dcterms:created xsi:type="dcterms:W3CDTF">2011-11-13T04:32:32Z</dcterms:created>
  <dcterms:modified xsi:type="dcterms:W3CDTF">2014-03-12T20:49:08Z</dcterms:modified>
</cp:coreProperties>
</file>